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3" r:id="rId1"/>
  </p:sldMasterIdLst>
  <p:notesMasterIdLst>
    <p:notesMasterId r:id="rId11"/>
  </p:notesMasterIdLst>
  <p:sldIdLst>
    <p:sldId id="282" r:id="rId2"/>
    <p:sldId id="310" r:id="rId3"/>
    <p:sldId id="321" r:id="rId4"/>
    <p:sldId id="318" r:id="rId5"/>
    <p:sldId id="337" r:id="rId6"/>
    <p:sldId id="339" r:id="rId7"/>
    <p:sldId id="341" r:id="rId8"/>
    <p:sldId id="340" r:id="rId9"/>
    <p:sldId id="342" r:id="rId10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71">
          <p15:clr>
            <a:srgbClr val="A4A3A4"/>
          </p15:clr>
        </p15:guide>
        <p15:guide id="2" orient="horz" pos="3092">
          <p15:clr>
            <a:srgbClr val="A4A3A4"/>
          </p15:clr>
        </p15:guide>
        <p15:guide id="3" orient="horz" pos="517">
          <p15:clr>
            <a:srgbClr val="A4A3A4"/>
          </p15:clr>
        </p15:guide>
        <p15:guide id="4" orient="horz" pos="895">
          <p15:clr>
            <a:srgbClr val="A4A3A4"/>
          </p15:clr>
        </p15:guide>
        <p15:guide id="5" orient="horz" pos="2387">
          <p15:clr>
            <a:srgbClr val="A4A3A4"/>
          </p15:clr>
        </p15:guide>
        <p15:guide id="6" pos="5565">
          <p15:clr>
            <a:srgbClr val="A4A3A4"/>
          </p15:clr>
        </p15:guide>
        <p15:guide id="7" pos="317">
          <p15:clr>
            <a:srgbClr val="A4A3A4"/>
          </p15:clr>
        </p15:guide>
        <p15:guide id="8" pos="15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J" initials="Mj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B1F8F"/>
    <a:srgbClr val="A12B2F"/>
    <a:srgbClr val="007836"/>
    <a:srgbClr val="ECAA00"/>
    <a:srgbClr val="76777B"/>
    <a:srgbClr val="00609C"/>
    <a:srgbClr val="ECAC00"/>
    <a:srgbClr val="00A19C"/>
    <a:srgbClr val="0082CA"/>
    <a:srgbClr val="4D00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897" autoAdjust="0"/>
    <p:restoredTop sz="93605" autoAdjust="0"/>
  </p:normalViewPr>
  <p:slideViewPr>
    <p:cSldViewPr snapToGrid="0" showGuides="1">
      <p:cViewPr varScale="1">
        <p:scale>
          <a:sx n="193" d="100"/>
          <a:sy n="193" d="100"/>
        </p:scale>
        <p:origin x="1696" y="184"/>
      </p:cViewPr>
      <p:guideLst>
        <p:guide orient="horz" pos="271"/>
        <p:guide orient="horz" pos="3092"/>
        <p:guide orient="horz" pos="517"/>
        <p:guide orient="horz" pos="895"/>
        <p:guide orient="horz" pos="2387"/>
        <p:guide pos="5565"/>
        <p:guide pos="317"/>
        <p:guide pos="151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" d="100"/>
        <a:sy n="2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oleObject" Target="Book6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0.19913324192992851"/>
          <c:y val="5.0755818740432931E-2"/>
          <c:w val="0.76754458778304757"/>
          <c:h val="0.73220086189571598"/>
        </c:manualLayout>
      </c:layout>
      <c:bar3D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CV</c:v>
                </c:pt>
              </c:strCache>
            </c:strRef>
          </c:tx>
          <c:spPr>
            <a:solidFill>
              <a:srgbClr val="002060"/>
            </a:solidFill>
            <a:ln>
              <a:noFill/>
            </a:ln>
            <a:effectLst/>
            <a:sp3d/>
          </c:spPr>
          <c:invertIfNegative val="0"/>
          <c:val>
            <c:numRef>
              <c:f>Sheet1!$B$2:$B$12</c:f>
              <c:numCache>
                <c:formatCode>General</c:formatCode>
                <c:ptCount val="11"/>
                <c:pt idx="0">
                  <c:v>0.7</c:v>
                </c:pt>
                <c:pt idx="1">
                  <c:v>1.5</c:v>
                </c:pt>
                <c:pt idx="2">
                  <c:v>1.5</c:v>
                </c:pt>
                <c:pt idx="3">
                  <c:v>1.95</c:v>
                </c:pt>
                <c:pt idx="4">
                  <c:v>1.76</c:v>
                </c:pt>
                <c:pt idx="5">
                  <c:v>2.1800000000000002</c:v>
                </c:pt>
                <c:pt idx="6">
                  <c:v>2.11</c:v>
                </c:pt>
                <c:pt idx="7">
                  <c:v>2.6</c:v>
                </c:pt>
                <c:pt idx="8">
                  <c:v>2.8</c:v>
                </c:pt>
                <c:pt idx="9">
                  <c:v>2.85</c:v>
                </c:pt>
                <c:pt idx="10">
                  <c:v>2.52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E07-EE45-9737-D90B95C4F75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DFT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  <a:sp3d/>
          </c:spPr>
          <c:invertIfNegative val="0"/>
          <c:val>
            <c:numRef>
              <c:f>Sheet1!$C$2:$C$12</c:f>
              <c:numCache>
                <c:formatCode>General</c:formatCode>
                <c:ptCount val="11"/>
                <c:pt idx="0">
                  <c:v>0.77</c:v>
                </c:pt>
                <c:pt idx="1">
                  <c:v>1.54</c:v>
                </c:pt>
                <c:pt idx="2">
                  <c:v>1.59</c:v>
                </c:pt>
                <c:pt idx="3">
                  <c:v>2</c:v>
                </c:pt>
                <c:pt idx="4">
                  <c:v>1.72</c:v>
                </c:pt>
                <c:pt idx="5">
                  <c:v>2.23</c:v>
                </c:pt>
                <c:pt idx="6">
                  <c:v>2.16</c:v>
                </c:pt>
                <c:pt idx="7">
                  <c:v>2.67</c:v>
                </c:pt>
                <c:pt idx="8">
                  <c:v>2.52</c:v>
                </c:pt>
                <c:pt idx="9">
                  <c:v>2.48</c:v>
                </c:pt>
                <c:pt idx="10">
                  <c:v>2.6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E07-EE45-9737-D90B95C4F75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1512101680"/>
        <c:axId val="1512405616"/>
        <c:axId val="0"/>
      </c:bar3DChart>
      <c:catAx>
        <c:axId val="151210168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cap="all" baseline="0">
                    <a:solidFill>
                      <a:schemeClr val="tx1">
                        <a:lumMod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>
                    <a:solidFill>
                      <a:schemeClr val="tx1">
                        <a:lumMod val="50000"/>
                      </a:schemeClr>
                    </a:solidFill>
                  </a:rPr>
                  <a:t>HBE #</a:t>
                </a:r>
              </a:p>
            </c:rich>
          </c:tx>
          <c:layout>
            <c:manualLayout>
              <c:xMode val="edge"/>
              <c:yMode val="edge"/>
              <c:x val="0.48888770435092882"/>
              <c:y val="0.8931076716016150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cap="all" baseline="0">
                  <a:solidFill>
                    <a:schemeClr val="tx1">
                      <a:lumMod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cap="none" spc="0" normalizeH="0" baseline="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12405616"/>
        <c:crosses val="autoZero"/>
        <c:auto val="1"/>
        <c:lblAlgn val="ctr"/>
        <c:lblOffset val="100"/>
        <c:noMultiLvlLbl val="0"/>
      </c:catAx>
      <c:valAx>
        <c:axId val="15124056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cap="all" baseline="0">
                    <a:solidFill>
                      <a:schemeClr val="tx1">
                        <a:lumMod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dirty="0" err="1">
                    <a:solidFill>
                      <a:schemeClr val="tx1">
                        <a:lumMod val="50000"/>
                      </a:schemeClr>
                    </a:solidFill>
                  </a:rPr>
                  <a:t>E</a:t>
                </a:r>
                <a:r>
                  <a:rPr lang="en-US" sz="1400" cap="none" baseline="30000" dirty="0" err="1">
                    <a:solidFill>
                      <a:schemeClr val="tx1">
                        <a:lumMod val="50000"/>
                      </a:schemeClr>
                    </a:solidFill>
                  </a:rPr>
                  <a:t>ox</a:t>
                </a:r>
                <a:r>
                  <a:rPr lang="en-US" sz="1400" dirty="0">
                    <a:solidFill>
                      <a:schemeClr val="tx1">
                        <a:lumMod val="50000"/>
                      </a:schemeClr>
                    </a:solidFill>
                  </a:rPr>
                  <a:t> (V </a:t>
                </a:r>
                <a:r>
                  <a:rPr lang="en-US" sz="1400" cap="none" dirty="0">
                    <a:solidFill>
                      <a:schemeClr val="tx1">
                        <a:lumMod val="50000"/>
                      </a:schemeClr>
                    </a:solidFill>
                  </a:rPr>
                  <a:t>vs</a:t>
                </a:r>
                <a:r>
                  <a:rPr lang="en-US" sz="1400" dirty="0">
                    <a:solidFill>
                      <a:schemeClr val="tx1">
                        <a:lumMod val="50000"/>
                      </a:schemeClr>
                    </a:solidFill>
                  </a:rPr>
                  <a:t>. NHE)</a:t>
                </a:r>
              </a:p>
            </c:rich>
          </c:tx>
          <c:layout>
            <c:manualLayout>
              <c:xMode val="edge"/>
              <c:yMode val="edge"/>
              <c:x val="3.8396641109695565E-3"/>
              <c:y val="0.2006531691198557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cap="all" baseline="0">
                  <a:solidFill>
                    <a:schemeClr val="tx1">
                      <a:lumMod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#,##0.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121016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ayout>
        <c:manualLayout>
          <c:xMode val="edge"/>
          <c:yMode val="edge"/>
          <c:x val="0.20388098149364917"/>
          <c:y val="5.4004037685060569E-2"/>
          <c:w val="0.33468897868204678"/>
          <c:h val="0.1368361372812920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b="0" kern="1200" cap="none" spc="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dk1">
          <a:lumMod val="15000"/>
          <a:lumOff val="85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810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8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000" b="0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jpeg>
</file>

<file path=ppt/media/image5.jp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80A489-9093-C54A-B1C3-374F661A0010}" type="datetimeFigureOut">
              <a:rPr lang="en-US" smtClean="0"/>
              <a:t>5/25/21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AA7A1A-8011-3A42-91B8-EE1BD44E4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6910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AA7A1A-8011-3A42-91B8-EE1BD44E445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44229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C:\Users\amiesen\Desktop\anlrgbppt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9754" y="4562475"/>
            <a:ext cx="1540844" cy="555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36" descr="aerial view of Argonne with APS in front 5730-00068.jpg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82" b="7135"/>
          <a:stretch/>
        </p:blipFill>
        <p:spPr>
          <a:xfrm>
            <a:off x="0" y="0"/>
            <a:ext cx="9144000" cy="4488688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-10684"/>
            <a:ext cx="9143999" cy="4499372"/>
          </a:xfrm>
          <a:solidFill>
            <a:schemeClr val="accent2">
              <a:alpha val="90000"/>
            </a:schemeClr>
          </a:solidFill>
        </p:spPr>
        <p:txBody>
          <a:bodyPr lIns="457200" tIns="0" bIns="457200" anchor="ctr"/>
          <a:lstStyle>
            <a:lvl1pPr marL="0" indent="0">
              <a:buNone/>
              <a:defRPr sz="28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Type in SECTION BREAK TITLE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21" y="4702076"/>
            <a:ext cx="2046368" cy="26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819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WO LRG IMAGES - top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88732" y="4106864"/>
            <a:ext cx="4114800" cy="686876"/>
          </a:xfrm>
        </p:spPr>
        <p:txBody>
          <a:bodyPr tIns="9144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16216" y="4106864"/>
            <a:ext cx="4097585" cy="686876"/>
          </a:xfrm>
        </p:spPr>
        <p:txBody>
          <a:bodyPr tIns="9144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495679" y="1420813"/>
            <a:ext cx="4023360" cy="2686050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709050" y="1420813"/>
            <a:ext cx="4023360" cy="2686050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TWO Large IMAGES w/bullets 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09912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</p:spTree>
    <p:extLst>
      <p:ext uri="{BB962C8B-B14F-4D97-AF65-F5344CB8AC3E}">
        <p14:creationId xmlns:p14="http://schemas.microsoft.com/office/powerpoint/2010/main" val="3460471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PICS/caption -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676630" y="1417046"/>
            <a:ext cx="3790374" cy="2808115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676630" y="4256434"/>
            <a:ext cx="3840480" cy="438773"/>
          </a:xfrm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/>
              <a:t>Image Caption</a:t>
            </a:r>
          </a:p>
          <a:p>
            <a:r>
              <a:rPr lang="en-US" dirty="0"/>
              <a:t>Image Caption </a:t>
            </a:r>
          </a:p>
          <a:p>
            <a:r>
              <a:rPr lang="en-US" dirty="0"/>
              <a:t>Image Caption </a:t>
            </a:r>
          </a:p>
          <a:p>
            <a:r>
              <a:rPr lang="en-US" dirty="0"/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TWO IMAGES with captions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09912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16" name="Picture Placeholder 4"/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4765130" y="1416462"/>
            <a:ext cx="3790374" cy="2808115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4765130" y="4255850"/>
            <a:ext cx="3840480" cy="438773"/>
          </a:xfrm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/>
              <a:t>Image Caption</a:t>
            </a:r>
          </a:p>
          <a:p>
            <a:r>
              <a:rPr lang="en-US" dirty="0"/>
              <a:t>Image Caption </a:t>
            </a:r>
          </a:p>
          <a:p>
            <a:r>
              <a:rPr lang="en-US" dirty="0"/>
              <a:t>Image Caption </a:t>
            </a:r>
          </a:p>
          <a:p>
            <a:r>
              <a:rPr lang="en-US" dirty="0"/>
              <a:t> 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719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64070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95879" y="2854960"/>
            <a:ext cx="2465584" cy="160995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defRPr sz="1200"/>
            </a:lvl4pPr>
            <a:lvl5pPr marL="1084263" indent="-17145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381086" y="2854960"/>
            <a:ext cx="2465584" cy="160995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defRPr sz="1200"/>
            </a:lvl4pPr>
            <a:lvl5pPr marL="1084263" indent="-17145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503079" y="1415695"/>
            <a:ext cx="2361244" cy="1365433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2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3388286" y="1415695"/>
            <a:ext cx="2361244" cy="1365433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19"/>
          </p:nvPr>
        </p:nvSpPr>
        <p:spPr>
          <a:xfrm>
            <a:off x="6261696" y="2856834"/>
            <a:ext cx="2465584" cy="160995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defRPr sz="1200"/>
            </a:lvl4pPr>
            <a:lvl5pPr marL="1084263" indent="-17145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4"/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6268896" y="1417569"/>
            <a:ext cx="2361244" cy="1365433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THREE IMAGES – HORIZONTAL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13" name="TextBox 12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4887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PICS/captions/bullets -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18127" y="1418980"/>
            <a:ext cx="2240280" cy="1678712"/>
          </a:xfrm>
          <a:solidFill>
            <a:schemeClr val="bg1">
              <a:lumMod val="7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9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2453235" y="1418980"/>
            <a:ext cx="2240280" cy="167871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0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4688341" y="1418980"/>
            <a:ext cx="2240280" cy="1678712"/>
          </a:xfrm>
          <a:solidFill>
            <a:schemeClr val="bg1">
              <a:lumMod val="7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1" name="Picture Placeholder 4"/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6906022" y="1418980"/>
            <a:ext cx="2240280" cy="167871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469900" y="3672521"/>
            <a:ext cx="8434552" cy="1086330"/>
          </a:xfrm>
          <a:noFill/>
        </p:spPr>
        <p:txBody>
          <a:bodyPr lIns="0" tIns="91440"/>
          <a:lstStyle>
            <a:lvl1pPr>
              <a:defRPr sz="2000">
                <a:solidFill>
                  <a:srgbClr val="000000"/>
                </a:solidFill>
              </a:defRPr>
            </a:lvl1pPr>
            <a:lvl2pPr>
              <a:defRPr sz="2000">
                <a:solidFill>
                  <a:srgbClr val="000000"/>
                </a:solidFill>
              </a:defRPr>
            </a:lvl2pPr>
            <a:lvl3pPr>
              <a:defRPr sz="2000">
                <a:solidFill>
                  <a:srgbClr val="000000"/>
                </a:solidFill>
              </a:defRPr>
            </a:lvl3pPr>
            <a:lvl4pPr>
              <a:defRPr sz="2000">
                <a:solidFill>
                  <a:srgbClr val="000000"/>
                </a:solidFill>
              </a:defRPr>
            </a:lvl4pPr>
            <a:lvl5pPr>
              <a:defRPr sz="200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l" defTabSz="4572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lang="en-US" sz="2800" b="1" i="0" kern="1200" cap="all" baseline="0" dirty="0">
                <a:solidFill>
                  <a:schemeClr val="tx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four images, captions and bullets</a:t>
            </a:r>
            <a:br>
              <a:rPr lang="en-US" dirty="0"/>
            </a:br>
            <a:r>
              <a:rPr lang="en-US" dirty="0"/>
              <a:t>Headline is </a:t>
            </a:r>
            <a:r>
              <a:rPr lang="en-US" dirty="0" err="1"/>
              <a:t>arial</a:t>
            </a:r>
            <a:r>
              <a:rPr lang="en-US" dirty="0"/>
              <a:t> in all caps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218128" y="3127171"/>
            <a:ext cx="2238469" cy="358378"/>
          </a:xfrm>
          <a:noFill/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 baseline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2442595" y="3127171"/>
            <a:ext cx="2238469" cy="358378"/>
          </a:xfrm>
          <a:noFill/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20" hasCustomPrompt="1"/>
          </p:nvPr>
        </p:nvSpPr>
        <p:spPr>
          <a:xfrm>
            <a:off x="4681064" y="3127171"/>
            <a:ext cx="2238469" cy="358378"/>
          </a:xfrm>
          <a:noFill/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8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6905532" y="3127171"/>
            <a:ext cx="2238469" cy="358378"/>
          </a:xfrm>
          <a:noFill/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74786"/>
          </a:xfrm>
          <a:ln>
            <a:noFill/>
          </a:ln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</p:spTree>
    <p:extLst>
      <p:ext uri="{BB962C8B-B14F-4D97-AF65-F5344CB8AC3E}">
        <p14:creationId xmlns:p14="http://schemas.microsoft.com/office/powerpoint/2010/main" val="2014219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PICS/caption -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four IMAGES with captions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207749"/>
          </a:xfrm>
          <a:ln>
            <a:noFill/>
          </a:ln>
        </p:spPr>
        <p:txBody>
          <a:bodyPr bIns="0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487437" y="1420813"/>
            <a:ext cx="3790374" cy="1383425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487437" y="2822383"/>
            <a:ext cx="3840480" cy="276137"/>
          </a:xfrm>
          <a:ln>
            <a:noFill/>
          </a:ln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/>
              <a:t>Image Caption</a:t>
            </a:r>
          </a:p>
        </p:txBody>
      </p:sp>
      <p:sp>
        <p:nvSpPr>
          <p:cNvPr id="18" name="Picture Placeholder 4"/>
          <p:cNvSpPr>
            <a:spLocks noGrp="1" noChangeAspect="1"/>
          </p:cNvSpPr>
          <p:nvPr>
            <p:ph type="pic" sz="quarter" idx="25" hasCustomPrompt="1"/>
          </p:nvPr>
        </p:nvSpPr>
        <p:spPr>
          <a:xfrm>
            <a:off x="4912432" y="1420813"/>
            <a:ext cx="3790374" cy="1383425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4912432" y="2822383"/>
            <a:ext cx="3840480" cy="276137"/>
          </a:xfrm>
          <a:ln>
            <a:noFill/>
          </a:ln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/>
              <a:t>Image Caption</a:t>
            </a:r>
          </a:p>
        </p:txBody>
      </p:sp>
      <p:sp>
        <p:nvSpPr>
          <p:cNvPr id="20" name="Picture Placeholder 4"/>
          <p:cNvSpPr>
            <a:spLocks noGrp="1" noChangeAspect="1"/>
          </p:cNvSpPr>
          <p:nvPr>
            <p:ph type="pic" sz="quarter" idx="27" hasCustomPrompt="1"/>
          </p:nvPr>
        </p:nvSpPr>
        <p:spPr>
          <a:xfrm>
            <a:off x="487437" y="3097650"/>
            <a:ext cx="3790374" cy="1383425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487437" y="4502674"/>
            <a:ext cx="3840480" cy="276137"/>
          </a:xfrm>
          <a:ln>
            <a:noFill/>
          </a:ln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/>
              <a:t>Image Caption</a:t>
            </a:r>
          </a:p>
        </p:txBody>
      </p:sp>
      <p:sp>
        <p:nvSpPr>
          <p:cNvPr id="24" name="Picture Placeholder 4"/>
          <p:cNvSpPr>
            <a:spLocks noGrp="1" noChangeAspect="1"/>
          </p:cNvSpPr>
          <p:nvPr>
            <p:ph type="pic" sz="quarter" idx="29" hasCustomPrompt="1"/>
          </p:nvPr>
        </p:nvSpPr>
        <p:spPr>
          <a:xfrm>
            <a:off x="4912432" y="3097650"/>
            <a:ext cx="3790374" cy="1383425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4912432" y="4505517"/>
            <a:ext cx="3840480" cy="276137"/>
          </a:xfrm>
          <a:ln>
            <a:noFill/>
          </a:ln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/>
              <a:t>Image Caption</a:t>
            </a:r>
          </a:p>
        </p:txBody>
      </p:sp>
    </p:spTree>
    <p:extLst>
      <p:ext uri="{BB962C8B-B14F-4D97-AF65-F5344CB8AC3E}">
        <p14:creationId xmlns:p14="http://schemas.microsoft.com/office/powerpoint/2010/main" val="4235921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Charts, Graphs, Tab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graph, chart or table slide. </a:t>
            </a:r>
            <a:br>
              <a:rPr lang="en-US" dirty="0"/>
            </a:br>
            <a:r>
              <a:rPr lang="en-US" dirty="0"/>
              <a:t>Headline in all caps, Arial Font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1" y="1417579"/>
            <a:ext cx="8372901" cy="3022394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/>
              <a:t>Click an icon below to add a chart, graph, or table.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443573" y="4457863"/>
            <a:ext cx="3711039" cy="240746"/>
          </a:xfrm>
        </p:spPr>
        <p:txBody>
          <a:bodyPr bIns="0" anchor="t" anchorCtr="0"/>
          <a:lstStyle>
            <a:lvl1pPr marL="0" indent="0">
              <a:buNone/>
              <a:defRPr sz="1050" baseline="0"/>
            </a:lvl1pPr>
          </a:lstStyle>
          <a:p>
            <a:pPr lvl="0"/>
            <a:r>
              <a:rPr lang="en-US" dirty="0"/>
              <a:t>Source:</a:t>
            </a:r>
          </a:p>
        </p:txBody>
      </p:sp>
    </p:spTree>
    <p:extLst>
      <p:ext uri="{BB962C8B-B14F-4D97-AF65-F5344CB8AC3E}">
        <p14:creationId xmlns:p14="http://schemas.microsoft.com/office/powerpoint/2010/main" val="3500419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C:\Users\amiesen\Desktop\anlrgbppt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9754" y="4562475"/>
            <a:ext cx="1540844" cy="555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erial view of Argonne with APS in front 5730-00068.jpg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82" b="7135"/>
          <a:stretch/>
        </p:blipFill>
        <p:spPr>
          <a:xfrm>
            <a:off x="0" y="0"/>
            <a:ext cx="9144000" cy="4488688"/>
          </a:xfrm>
          <a:prstGeom prst="rect">
            <a:avLst/>
          </a:prstGeom>
        </p:spPr>
      </p:pic>
      <p:sp>
        <p:nvSpPr>
          <p:cNvPr id="8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-10684"/>
            <a:ext cx="9143999" cy="4499372"/>
          </a:xfrm>
          <a:solidFill>
            <a:schemeClr val="accent2">
              <a:alpha val="90000"/>
            </a:schemeClr>
          </a:solidFill>
        </p:spPr>
        <p:txBody>
          <a:bodyPr lIns="457200" tIns="0" bIns="457200" anchor="ctr"/>
          <a:lstStyle>
            <a:lvl1pPr marL="0" indent="0">
              <a:buNone/>
              <a:defRPr sz="28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Type in closing statement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-991004" y="-1815882"/>
            <a:ext cx="3782000" cy="1600438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Suggested</a:t>
            </a:r>
            <a:r>
              <a:rPr lang="en-US" sz="1400" b="1" baseline="0" dirty="0">
                <a:solidFill>
                  <a:schemeClr val="bg1"/>
                </a:solidFill>
              </a:rPr>
              <a:t> closing statement (optional): </a:t>
            </a:r>
          </a:p>
          <a:p>
            <a:endParaRPr lang="en-US" sz="1400" b="1" baseline="0" dirty="0">
              <a:solidFill>
                <a:schemeClr val="bg1"/>
              </a:solidFill>
            </a:endParaRPr>
          </a:p>
          <a:p>
            <a:pPr lvl="0"/>
            <a:r>
              <a:rPr lang="en-US" sz="1400" b="1" dirty="0">
                <a:solidFill>
                  <a:schemeClr val="bg1"/>
                </a:solidFill>
              </a:rPr>
              <a:t>WE START WITH YES.</a:t>
            </a:r>
          </a:p>
          <a:p>
            <a:pPr lvl="0">
              <a:spcAft>
                <a:spcPts val="1200"/>
              </a:spcAft>
            </a:pPr>
            <a:r>
              <a:rPr lang="en-US" sz="1400" b="1" dirty="0">
                <a:solidFill>
                  <a:schemeClr val="bg1"/>
                </a:solidFill>
              </a:rPr>
              <a:t>AND END WITH THANK YOU.</a:t>
            </a:r>
          </a:p>
          <a:p>
            <a:pPr lvl="0"/>
            <a:r>
              <a:rPr lang="en-US" sz="1400" b="1" dirty="0">
                <a:solidFill>
                  <a:schemeClr val="bg1"/>
                </a:solidFill>
              </a:rPr>
              <a:t>DO YOU HAVE ANY BIG QUESTIONS?</a:t>
            </a:r>
            <a:endParaRPr lang="en-US" sz="1400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21" y="4702076"/>
            <a:ext cx="2046368" cy="26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8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*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-5043"/>
            <a:ext cx="9144000" cy="5148543"/>
          </a:xfrm>
          <a:prstGeom prst="rect">
            <a:avLst/>
          </a:prstGeom>
          <a:solidFill>
            <a:srgbClr val="1C1C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1" y="386954"/>
            <a:ext cx="8372901" cy="604513"/>
          </a:xfrm>
        </p:spPr>
        <p:txBody>
          <a:bodyPr anchor="b"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AND CONTENT SLIDE. </a:t>
            </a:r>
            <a:br>
              <a:rPr lang="en-US" dirty="0"/>
            </a:br>
            <a:r>
              <a:rPr lang="en-US" dirty="0"/>
              <a:t>Headline in all caps, Arial Font.</a:t>
            </a:r>
          </a:p>
        </p:txBody>
      </p:sp>
    </p:spTree>
    <p:extLst>
      <p:ext uri="{BB962C8B-B14F-4D97-AF65-F5344CB8AC3E}">
        <p14:creationId xmlns:p14="http://schemas.microsoft.com/office/powerpoint/2010/main" val="359530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*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2866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Cover Option 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9"/>
          <p:cNvSpPr>
            <a:spLocks noGrp="1"/>
          </p:cNvSpPr>
          <p:nvPr>
            <p:ph type="body" sz="quarter" idx="27" hasCustomPrompt="1"/>
          </p:nvPr>
        </p:nvSpPr>
        <p:spPr>
          <a:xfrm>
            <a:off x="468796" y="574696"/>
            <a:ext cx="5685350" cy="304654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18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Optional one line subhead, </a:t>
            </a:r>
            <a:r>
              <a:rPr lang="en-US" dirty="0" err="1"/>
              <a:t>url</a:t>
            </a:r>
            <a:r>
              <a:rPr lang="en-US" dirty="0"/>
              <a:t> or date</a:t>
            </a:r>
          </a:p>
        </p:txBody>
      </p:sp>
      <p:pic>
        <p:nvPicPr>
          <p:cNvPr id="15" name="Picture 2" descr="C:\Users\amiesen\Desktop\anlrgbppt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7314" y="408441"/>
            <a:ext cx="1786846" cy="643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4863726" y="1266825"/>
            <a:ext cx="4280275" cy="2029968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" y="1266825"/>
            <a:ext cx="4863724" cy="2029968"/>
          </a:xfrm>
          <a:solidFill>
            <a:schemeClr val="accent2"/>
          </a:solidFill>
        </p:spPr>
        <p:txBody>
          <a:bodyPr lIns="457200" rIns="91440" anchor="ctr">
            <a:normAutofit/>
          </a:bodyPr>
          <a:lstStyle>
            <a:lvl1pPr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 -Cover option A</a:t>
            </a:r>
            <a:br>
              <a:rPr lang="en-US" dirty="0"/>
            </a:br>
            <a:r>
              <a:rPr lang="en-US" dirty="0"/>
              <a:t>can be up to four </a:t>
            </a:r>
            <a:br>
              <a:rPr lang="en-US" dirty="0"/>
            </a:br>
            <a:r>
              <a:rPr lang="en-US" dirty="0"/>
              <a:t>or five lines of text</a:t>
            </a:r>
          </a:p>
        </p:txBody>
      </p:sp>
      <p:sp>
        <p:nvSpPr>
          <p:cNvPr id="4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1266825"/>
            <a:ext cx="239714" cy="2029968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48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43721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49" name="Text Placeholder 45"/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720288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50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3417372" y="343721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r>
              <a:rPr lang="en-US" dirty="0"/>
              <a:t>PRESENTER NAME</a:t>
            </a:r>
          </a:p>
        </p:txBody>
      </p:sp>
      <p:sp>
        <p:nvSpPr>
          <p:cNvPr id="53" name="Text Placeholder 45"/>
          <p:cNvSpPr>
            <a:spLocks noGrp="1"/>
          </p:cNvSpPr>
          <p:nvPr>
            <p:ph type="body" sz="quarter" idx="22" hasCustomPrompt="1"/>
          </p:nvPr>
        </p:nvSpPr>
        <p:spPr>
          <a:xfrm>
            <a:off x="3417372" y="3720288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second presenter </a:t>
            </a:r>
            <a:br>
              <a:rPr lang="en-US" dirty="0"/>
            </a:br>
            <a:r>
              <a:rPr lang="en-US" dirty="0"/>
              <a:t>info if not needed</a:t>
            </a:r>
          </a:p>
        </p:txBody>
      </p:sp>
      <p:sp>
        <p:nvSpPr>
          <p:cNvPr id="54" name="Text Placeholder 9"/>
          <p:cNvSpPr>
            <a:spLocks noGrp="1"/>
          </p:cNvSpPr>
          <p:nvPr>
            <p:ph type="body" sz="quarter" idx="25" hasCustomPrompt="1"/>
          </p:nvPr>
        </p:nvSpPr>
        <p:spPr>
          <a:xfrm>
            <a:off x="6360197" y="343721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r>
              <a:rPr lang="en-US" dirty="0"/>
              <a:t>PRESENTER NAME</a:t>
            </a:r>
          </a:p>
        </p:txBody>
      </p:sp>
      <p:sp>
        <p:nvSpPr>
          <p:cNvPr id="55" name="Text Placeholder 45"/>
          <p:cNvSpPr>
            <a:spLocks noGrp="1"/>
          </p:cNvSpPr>
          <p:nvPr>
            <p:ph type="body" sz="quarter" idx="26" hasCustomPrompt="1"/>
          </p:nvPr>
        </p:nvSpPr>
        <p:spPr>
          <a:xfrm>
            <a:off x="6360197" y="3720288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third presenter </a:t>
            </a:r>
            <a:br>
              <a:rPr lang="en-US" dirty="0"/>
            </a:br>
            <a:r>
              <a:rPr lang="en-US" dirty="0"/>
              <a:t>info if not needed</a:t>
            </a:r>
          </a:p>
        </p:txBody>
      </p:sp>
      <p:sp>
        <p:nvSpPr>
          <p:cNvPr id="47" name="Text Placeholder 45"/>
          <p:cNvSpPr>
            <a:spLocks noGrp="1"/>
          </p:cNvSpPr>
          <p:nvPr>
            <p:ph type="body" sz="quarter" idx="19" hasCustomPrompt="1"/>
          </p:nvPr>
        </p:nvSpPr>
        <p:spPr>
          <a:xfrm>
            <a:off x="6360197" y="4570711"/>
            <a:ext cx="2692872" cy="386558"/>
          </a:xfrm>
        </p:spPr>
        <p:txBody>
          <a:bodyPr lIns="0" anchor="b"/>
          <a:lstStyle>
            <a:lvl1pPr marL="0" indent="0">
              <a:spcBef>
                <a:spcPts val="0"/>
              </a:spcBef>
              <a:buNone/>
              <a:defRPr sz="1400" baseline="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Presentation Date</a:t>
            </a:r>
            <a:br>
              <a:rPr lang="en-US" dirty="0"/>
            </a:br>
            <a:r>
              <a:rPr lang="en-US" dirty="0"/>
              <a:t>City, State (presentation location)</a:t>
            </a:r>
          </a:p>
        </p:txBody>
      </p:sp>
      <p:sp>
        <p:nvSpPr>
          <p:cNvPr id="16" name="TextBox 15"/>
          <p:cNvSpPr txBox="1"/>
          <p:nvPr userDrawn="1"/>
        </p:nvSpPr>
        <p:spPr>
          <a:xfrm>
            <a:off x="-1018914" y="-1479541"/>
            <a:ext cx="3502900" cy="1015663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Suggested</a:t>
            </a:r>
            <a:r>
              <a:rPr lang="en-US" sz="1400" b="1" baseline="0" dirty="0">
                <a:solidFill>
                  <a:schemeClr val="bg1"/>
                </a:solidFill>
              </a:rPr>
              <a:t> line of text (optional): </a:t>
            </a:r>
          </a:p>
          <a:p>
            <a:endParaRPr lang="en-US" sz="1400" b="1" baseline="0" dirty="0">
              <a:solidFill>
                <a:schemeClr val="bg1"/>
              </a:solidFill>
            </a:endParaRPr>
          </a:p>
          <a:p>
            <a:r>
              <a:rPr lang="en-US" sz="1400" b="1" baseline="0" dirty="0">
                <a:solidFill>
                  <a:schemeClr val="bg1"/>
                </a:solidFill>
              </a:rPr>
              <a:t>WE START WITH YES.</a:t>
            </a:r>
            <a:endParaRPr lang="en-US" sz="1400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21" y="4702076"/>
            <a:ext cx="2046368" cy="26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264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1" y="146049"/>
            <a:ext cx="8372901" cy="374786"/>
          </a:xfrm>
        </p:spPr>
        <p:txBody>
          <a:bodyPr/>
          <a:lstStyle>
            <a:lvl1pPr>
              <a:defRPr b="1"/>
            </a:lvl1pPr>
          </a:lstStyle>
          <a:p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1" y="672861"/>
            <a:ext cx="8372901" cy="4052567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/>
              <a:t>Click to add 1st-level bullet. Click an icon below to add table, graph or other imagery.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6773018-CE22-BD4E-BCC1-19A9EA078771}"/>
              </a:ext>
            </a:extLst>
          </p:cNvPr>
          <p:cNvCxnSpPr>
            <a:cxnSpLocks/>
          </p:cNvCxnSpPr>
          <p:nvPr userDrawn="1"/>
        </p:nvCxnSpPr>
        <p:spPr>
          <a:xfrm>
            <a:off x="457201" y="566381"/>
            <a:ext cx="8372901" cy="0"/>
          </a:xfrm>
          <a:prstGeom prst="line">
            <a:avLst/>
          </a:prstGeom>
          <a:ln w="63500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0545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Cover Option 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2" descr="C:\Users\amiesen\Desktop\anlrgbppt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7976" y="4545002"/>
            <a:ext cx="1557337" cy="561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83" name="Picture 82" descr="aerial view of Argonne with APS in front 5730-00068.jpg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82" b="7135"/>
          <a:stretch/>
        </p:blipFill>
        <p:spPr>
          <a:xfrm>
            <a:off x="0" y="-20265"/>
            <a:ext cx="9144000" cy="4508954"/>
          </a:xfrm>
          <a:prstGeom prst="rect">
            <a:avLst/>
          </a:prstGeom>
        </p:spPr>
      </p:pic>
      <p:sp>
        <p:nvSpPr>
          <p:cNvPr id="84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-20265"/>
            <a:ext cx="9144000" cy="4508954"/>
          </a:xfrm>
          <a:solidFill>
            <a:schemeClr val="accent2">
              <a:alpha val="85000"/>
            </a:schemeClr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8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4863726" y="1266825"/>
            <a:ext cx="4280275" cy="2029968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" y="1266825"/>
            <a:ext cx="4863724" cy="2029968"/>
          </a:xfrm>
          <a:solidFill>
            <a:schemeClr val="accent2"/>
          </a:solidFill>
        </p:spPr>
        <p:txBody>
          <a:bodyPr lIns="457200" rIns="91440" anchor="ctr">
            <a:normAutofit/>
          </a:bodyPr>
          <a:lstStyle>
            <a:lvl1pPr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 -Cover option B </a:t>
            </a:r>
            <a:br>
              <a:rPr lang="en-US" dirty="0"/>
            </a:br>
            <a:r>
              <a:rPr lang="en-US" dirty="0"/>
              <a:t>can be up to four </a:t>
            </a:r>
            <a:br>
              <a:rPr lang="en-US" dirty="0"/>
            </a:br>
            <a:r>
              <a:rPr lang="en-US" dirty="0"/>
              <a:t>or five lines of text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4" hasCustomPrompt="1"/>
          </p:nvPr>
        </p:nvSpPr>
        <p:spPr>
          <a:xfrm>
            <a:off x="1" y="153714"/>
            <a:ext cx="5851526" cy="969169"/>
          </a:xfrm>
        </p:spPr>
        <p:txBody>
          <a:bodyPr lIns="457200" rIns="274320" anchor="ctr"/>
          <a:lstStyle>
            <a:lvl1pPr marL="0" indent="0">
              <a:buNone/>
              <a:defRPr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presentation date</a:t>
            </a:r>
          </a:p>
        </p:txBody>
      </p:sp>
      <p:sp>
        <p:nvSpPr>
          <p:cNvPr id="85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43721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86" name="Text Placeholder 45"/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720288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87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3417372" y="343721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88" name="Text Placeholder 45"/>
          <p:cNvSpPr>
            <a:spLocks noGrp="1"/>
          </p:cNvSpPr>
          <p:nvPr>
            <p:ph type="body" sz="quarter" idx="22" hasCustomPrompt="1"/>
          </p:nvPr>
        </p:nvSpPr>
        <p:spPr>
          <a:xfrm>
            <a:off x="3417372" y="3720288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second presenter info </a:t>
            </a:r>
            <a:br>
              <a:rPr lang="en-US" dirty="0"/>
            </a:br>
            <a:r>
              <a:rPr lang="en-US" dirty="0"/>
              <a:t>if not needed</a:t>
            </a:r>
          </a:p>
        </p:txBody>
      </p:sp>
      <p:sp>
        <p:nvSpPr>
          <p:cNvPr id="89" name="Text Placeholder 9"/>
          <p:cNvSpPr>
            <a:spLocks noGrp="1"/>
          </p:cNvSpPr>
          <p:nvPr>
            <p:ph type="body" sz="quarter" idx="25" hasCustomPrompt="1"/>
          </p:nvPr>
        </p:nvSpPr>
        <p:spPr>
          <a:xfrm>
            <a:off x="6360197" y="343721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90" name="Text Placeholder 45"/>
          <p:cNvSpPr>
            <a:spLocks noGrp="1"/>
          </p:cNvSpPr>
          <p:nvPr>
            <p:ph type="body" sz="quarter" idx="26" hasCustomPrompt="1"/>
          </p:nvPr>
        </p:nvSpPr>
        <p:spPr>
          <a:xfrm>
            <a:off x="6360197" y="3720288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third presenter info </a:t>
            </a:r>
            <a:br>
              <a:rPr lang="en-US" dirty="0"/>
            </a:br>
            <a:r>
              <a:rPr lang="en-US" dirty="0"/>
              <a:t>if not needed</a:t>
            </a:r>
          </a:p>
        </p:txBody>
      </p:sp>
      <p:sp>
        <p:nvSpPr>
          <p:cNvPr id="4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1266825"/>
            <a:ext cx="239714" cy="2029968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155" name="TextBox 154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21" y="4702076"/>
            <a:ext cx="2046368" cy="26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316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Cover Option C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2" descr="C:\Users\amiesen\Desktop\anlrgbppt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7976" y="82331"/>
            <a:ext cx="1557337" cy="561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50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709174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53" name="Text Placeholder 45"/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992251"/>
            <a:ext cx="2692871" cy="560042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endParaRPr lang="en-US" dirty="0"/>
          </a:p>
        </p:txBody>
      </p:sp>
      <p:sp>
        <p:nvSpPr>
          <p:cNvPr id="56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3417372" y="3709174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57" name="Text Placeholder 45"/>
          <p:cNvSpPr>
            <a:spLocks noGrp="1"/>
          </p:cNvSpPr>
          <p:nvPr>
            <p:ph type="body" sz="quarter" idx="22" hasCustomPrompt="1"/>
          </p:nvPr>
        </p:nvSpPr>
        <p:spPr>
          <a:xfrm>
            <a:off x="3417372" y="3992251"/>
            <a:ext cx="2692871" cy="560042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second presenter info </a:t>
            </a:r>
            <a:br>
              <a:rPr lang="en-US" dirty="0"/>
            </a:br>
            <a:r>
              <a:rPr lang="en-US" dirty="0"/>
              <a:t>if not needed</a:t>
            </a:r>
          </a:p>
        </p:txBody>
      </p:sp>
      <p:sp>
        <p:nvSpPr>
          <p:cNvPr id="45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218127" y="674681"/>
            <a:ext cx="8925874" cy="2071151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0" y="2794775"/>
            <a:ext cx="8452904" cy="647160"/>
          </a:xfrm>
        </p:spPr>
        <p:txBody>
          <a:bodyPr lIns="0" rIns="91440" anchor="b">
            <a:normAutofit/>
          </a:bodyPr>
          <a:lstStyle>
            <a:lvl1pPr>
              <a:defRPr sz="2800" baseline="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presentation title – cover option c </a:t>
            </a:r>
          </a:p>
        </p:txBody>
      </p:sp>
      <p:sp>
        <p:nvSpPr>
          <p:cNvPr id="87" name="Text Placeholder 9"/>
          <p:cNvSpPr>
            <a:spLocks noGrp="1"/>
          </p:cNvSpPr>
          <p:nvPr>
            <p:ph type="body" sz="quarter" idx="23" hasCustomPrompt="1"/>
          </p:nvPr>
        </p:nvSpPr>
        <p:spPr>
          <a:xfrm>
            <a:off x="6360197" y="3709174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88" name="Text Placeholder 45"/>
          <p:cNvSpPr>
            <a:spLocks noGrp="1"/>
          </p:cNvSpPr>
          <p:nvPr>
            <p:ph type="body" sz="quarter" idx="24" hasCustomPrompt="1"/>
          </p:nvPr>
        </p:nvSpPr>
        <p:spPr>
          <a:xfrm>
            <a:off x="6360197" y="3992251"/>
            <a:ext cx="2692871" cy="560042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third presenter info </a:t>
            </a:r>
            <a:br>
              <a:rPr lang="en-US" dirty="0"/>
            </a:br>
            <a:r>
              <a:rPr lang="en-US" dirty="0"/>
              <a:t>if not needed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469900" y="3441935"/>
            <a:ext cx="8484914" cy="248308"/>
          </a:xfrm>
        </p:spPr>
        <p:txBody>
          <a:bodyPr/>
          <a:lstStyle>
            <a:lvl1pPr marL="0" indent="0">
              <a:buNone/>
              <a:defRPr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Subtitle – delete if not needed</a:t>
            </a:r>
          </a:p>
        </p:txBody>
      </p:sp>
      <p:sp>
        <p:nvSpPr>
          <p:cNvPr id="4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" y="674680"/>
            <a:ext cx="224589" cy="2071116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186" name="TextBox 185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503238" y="300961"/>
            <a:ext cx="5984648" cy="331077"/>
          </a:xfrm>
        </p:spPr>
        <p:txBody>
          <a:bodyPr/>
          <a:lstStyle>
            <a:lvl1pPr marL="0" indent="0">
              <a:buNone/>
              <a:defRPr sz="1000" b="1" cap="all" baseline="0">
                <a:solidFill>
                  <a:schemeClr val="tx1"/>
                </a:solidFill>
              </a:defRPr>
            </a:lvl1pPr>
          </a:lstStyle>
          <a:p>
            <a:r>
              <a:rPr lang="en-US" sz="1000" b="0" cap="all" dirty="0">
                <a:solidFill>
                  <a:srgbClr val="000000"/>
                </a:solidFill>
              </a:rPr>
              <a:t>Type in Name of </a:t>
            </a:r>
            <a:r>
              <a:rPr lang="en-US" sz="1000" b="0" cap="all" dirty="0" err="1">
                <a:solidFill>
                  <a:srgbClr val="000000"/>
                </a:solidFill>
              </a:rPr>
              <a:t>fACILITY</a:t>
            </a:r>
            <a:r>
              <a:rPr lang="en-US" sz="1000" b="0" cap="all" dirty="0">
                <a:solidFill>
                  <a:srgbClr val="000000"/>
                </a:solidFill>
              </a:rPr>
              <a:t>, division, group, program or </a:t>
            </a:r>
            <a:r>
              <a:rPr lang="en-US" sz="1000" dirty="0">
                <a:solidFill>
                  <a:srgbClr val="000000"/>
                </a:solidFill>
              </a:rPr>
              <a:t>www.anl.gov</a:t>
            </a:r>
          </a:p>
        </p:txBody>
      </p:sp>
      <p:sp>
        <p:nvSpPr>
          <p:cNvPr id="17" name="Text Placeholder 45"/>
          <p:cNvSpPr>
            <a:spLocks noGrp="1"/>
          </p:cNvSpPr>
          <p:nvPr>
            <p:ph type="body" sz="quarter" idx="27" hasCustomPrompt="1"/>
          </p:nvPr>
        </p:nvSpPr>
        <p:spPr>
          <a:xfrm>
            <a:off x="6360197" y="4570711"/>
            <a:ext cx="2692872" cy="386558"/>
          </a:xfrm>
        </p:spPr>
        <p:txBody>
          <a:bodyPr lIns="0" anchor="b"/>
          <a:lstStyle>
            <a:lvl1pPr marL="0" indent="0">
              <a:spcBef>
                <a:spcPts val="0"/>
              </a:spcBef>
              <a:buNone/>
              <a:defRPr sz="1400" baseline="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Presentation Date</a:t>
            </a:r>
            <a:br>
              <a:rPr lang="en-US" dirty="0"/>
            </a:br>
            <a:r>
              <a:rPr lang="en-US" dirty="0"/>
              <a:t>City, State (presentation location)</a:t>
            </a:r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21" y="4702076"/>
            <a:ext cx="2046368" cy="26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859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Cover Option 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2" descr="C:\Users\amiesen\Desktop\anlrgbppt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7976" y="170633"/>
            <a:ext cx="1557337" cy="561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50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436223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53" name="Text Placeholder 45"/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719301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56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3417372" y="3436223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57" name="Text Placeholder 45"/>
          <p:cNvSpPr>
            <a:spLocks noGrp="1"/>
          </p:cNvSpPr>
          <p:nvPr>
            <p:ph type="body" sz="quarter" idx="22" hasCustomPrompt="1"/>
          </p:nvPr>
        </p:nvSpPr>
        <p:spPr>
          <a:xfrm>
            <a:off x="3417372" y="3719301"/>
            <a:ext cx="2692871" cy="560042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second presenter info </a:t>
            </a:r>
            <a:br>
              <a:rPr lang="en-US" dirty="0"/>
            </a:br>
            <a:r>
              <a:rPr lang="en-US" dirty="0"/>
              <a:t>if not needed</a:t>
            </a:r>
          </a:p>
        </p:txBody>
      </p:sp>
      <p:sp>
        <p:nvSpPr>
          <p:cNvPr id="45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218127" y="1261205"/>
            <a:ext cx="8925874" cy="2071151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1" y="82770"/>
            <a:ext cx="6776128" cy="839426"/>
          </a:xfrm>
        </p:spPr>
        <p:txBody>
          <a:bodyPr lIns="0" rIns="91440" anchor="b">
            <a:normAutofit/>
          </a:bodyPr>
          <a:lstStyle>
            <a:lvl1pPr>
              <a:defRPr sz="2800" baseline="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presentation title –</a:t>
            </a:r>
            <a:br>
              <a:rPr lang="en-US" dirty="0"/>
            </a:br>
            <a:r>
              <a:rPr lang="en-US" dirty="0"/>
              <a:t>Cover option D</a:t>
            </a:r>
          </a:p>
        </p:txBody>
      </p:sp>
      <p:sp>
        <p:nvSpPr>
          <p:cNvPr id="87" name="Text Placeholder 9"/>
          <p:cNvSpPr>
            <a:spLocks noGrp="1"/>
          </p:cNvSpPr>
          <p:nvPr>
            <p:ph type="body" sz="quarter" idx="23" hasCustomPrompt="1"/>
          </p:nvPr>
        </p:nvSpPr>
        <p:spPr>
          <a:xfrm>
            <a:off x="6360197" y="3436223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88" name="Text Placeholder 45"/>
          <p:cNvSpPr>
            <a:spLocks noGrp="1"/>
          </p:cNvSpPr>
          <p:nvPr>
            <p:ph type="body" sz="quarter" idx="24" hasCustomPrompt="1"/>
          </p:nvPr>
        </p:nvSpPr>
        <p:spPr>
          <a:xfrm>
            <a:off x="6360197" y="3719301"/>
            <a:ext cx="2692871" cy="560042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third presenter info </a:t>
            </a:r>
            <a:br>
              <a:rPr lang="en-US" dirty="0"/>
            </a:br>
            <a:r>
              <a:rPr lang="en-US" dirty="0"/>
              <a:t>if not needed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469900" y="922195"/>
            <a:ext cx="8484914" cy="248308"/>
          </a:xfrm>
        </p:spPr>
        <p:txBody>
          <a:bodyPr/>
          <a:lstStyle>
            <a:lvl1pPr marL="0" indent="0">
              <a:buNone/>
              <a:defRPr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Subtitle – delete if not needed</a:t>
            </a:r>
          </a:p>
        </p:txBody>
      </p:sp>
      <p:sp>
        <p:nvSpPr>
          <p:cNvPr id="4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" y="1261204"/>
            <a:ext cx="224589" cy="2071116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153" name="TextBox 152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6" name="Text Placeholder 45"/>
          <p:cNvSpPr>
            <a:spLocks noGrp="1"/>
          </p:cNvSpPr>
          <p:nvPr>
            <p:ph type="body" sz="quarter" idx="19" hasCustomPrompt="1"/>
          </p:nvPr>
        </p:nvSpPr>
        <p:spPr>
          <a:xfrm>
            <a:off x="6360197" y="4570711"/>
            <a:ext cx="2692872" cy="386558"/>
          </a:xfrm>
        </p:spPr>
        <p:txBody>
          <a:bodyPr lIns="0" anchor="b"/>
          <a:lstStyle>
            <a:lvl1pPr marL="0" indent="0">
              <a:spcBef>
                <a:spcPts val="0"/>
              </a:spcBef>
              <a:buNone/>
              <a:defRPr sz="1400" baseline="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Presentation Date</a:t>
            </a:r>
            <a:br>
              <a:rPr lang="en-US" dirty="0"/>
            </a:br>
            <a:r>
              <a:rPr lang="en-US" dirty="0"/>
              <a:t>City, State (presentation location)</a:t>
            </a:r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21" y="4702076"/>
            <a:ext cx="2046368" cy="26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700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Pic - Full Fram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18127" y="6978"/>
            <a:ext cx="8925873" cy="5143500"/>
          </a:xfrm>
          <a:solidFill>
            <a:schemeClr val="bg1"/>
          </a:solidFill>
        </p:spPr>
        <p:txBody>
          <a:bodyPr lIns="0" tIns="16459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 then right click image and “SEND IMAGE TO BACK”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0" y="3581400"/>
            <a:ext cx="9144000" cy="1562100"/>
          </a:xfrm>
          <a:solidFill>
            <a:schemeClr val="tx2">
              <a:alpha val="91000"/>
            </a:schemeClr>
          </a:solidFill>
        </p:spPr>
        <p:txBody>
          <a:bodyPr bIns="0" anchor="b" anchorCtr="0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</a:t>
            </a:r>
            <a:r>
              <a:rPr lang="en-US" dirty="0" err="1"/>
              <a:t>x1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1" y="3782231"/>
            <a:ext cx="8321040" cy="1030194"/>
          </a:xfrm>
        </p:spPr>
        <p:txBody>
          <a:bodyPr lIns="0" anchor="t"/>
          <a:lstStyle>
            <a:lvl1pPr>
              <a:defRPr sz="24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Full-frame image layout  – title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-2"/>
            <a:ext cx="228600" cy="5143500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7282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Pic - ONE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0" y="2742091"/>
            <a:ext cx="9144000" cy="2401409"/>
          </a:xfrm>
          <a:solidFill>
            <a:schemeClr val="accent2"/>
          </a:solidFill>
        </p:spPr>
        <p:txBody>
          <a:bodyPr bIns="0" anchor="b" anchorCtr="0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</a:t>
            </a:r>
            <a:r>
              <a:rPr lang="en-US" dirty="0" err="1"/>
              <a:t>x1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469900" y="3893639"/>
            <a:ext cx="8434552" cy="1359776"/>
          </a:xfrm>
          <a:noFill/>
        </p:spPr>
        <p:txBody>
          <a:bodyPr lIns="0" tIns="91440"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18127" y="-1"/>
            <a:ext cx="8925873" cy="2742010"/>
          </a:xfrm>
          <a:solidFill>
            <a:schemeClr val="bg1"/>
          </a:solidFill>
        </p:spPr>
        <p:txBody>
          <a:bodyPr lIns="0" tIns="109728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0" y="3265038"/>
            <a:ext cx="8674100" cy="590324"/>
          </a:xfrm>
        </p:spPr>
        <p:txBody>
          <a:bodyPr lIns="0"/>
          <a:lstStyle>
            <a:lvl1pPr>
              <a:defRPr sz="2800" b="1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Science/R&amp;D hero – one image</a:t>
            </a:r>
            <a:br>
              <a:rPr lang="en-US" dirty="0"/>
            </a:br>
            <a:r>
              <a:rPr lang="en-US" dirty="0"/>
              <a:t>Headline is </a:t>
            </a:r>
            <a:r>
              <a:rPr lang="en-US" dirty="0" err="1"/>
              <a:t>arial</a:t>
            </a:r>
            <a:r>
              <a:rPr lang="en-US" dirty="0"/>
              <a:t> in all caps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-2"/>
            <a:ext cx="228600" cy="5143500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9492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Pic - TWO imag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0" y="2742091"/>
            <a:ext cx="9144000" cy="2401409"/>
          </a:xfrm>
          <a:solidFill>
            <a:schemeClr val="accent2"/>
          </a:solidFill>
        </p:spPr>
        <p:txBody>
          <a:bodyPr bIns="0" anchor="b" anchorCtr="0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</a:t>
            </a:r>
            <a:r>
              <a:rPr lang="en-US" dirty="0" err="1"/>
              <a:t>x1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11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218127" y="0"/>
            <a:ext cx="4480560" cy="2747963"/>
          </a:xfrm>
          <a:solidFill>
            <a:schemeClr val="bg1">
              <a:lumMod val="75000"/>
            </a:schemeClr>
          </a:solidFill>
        </p:spPr>
        <p:txBody>
          <a:bodyPr tIns="109728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2" name="Picture Placeholder 4"/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4682525" y="0"/>
            <a:ext cx="4480560" cy="2747963"/>
          </a:xfrm>
          <a:solidFill>
            <a:schemeClr val="bg1">
              <a:lumMod val="85000"/>
            </a:schemeClr>
          </a:solidFill>
        </p:spPr>
        <p:txBody>
          <a:bodyPr tIns="109728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0" y="3255513"/>
            <a:ext cx="8674100" cy="590324"/>
          </a:xfrm>
        </p:spPr>
        <p:txBody>
          <a:bodyPr lIns="0"/>
          <a:lstStyle>
            <a:lvl1pPr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Science/R&amp;D hero – TWO images</a:t>
            </a:r>
            <a:br>
              <a:rPr lang="en-US" dirty="0"/>
            </a:br>
            <a:r>
              <a:rPr lang="en-US" dirty="0"/>
              <a:t>Headline is </a:t>
            </a:r>
            <a:r>
              <a:rPr lang="en-US" dirty="0" err="1"/>
              <a:t>arial</a:t>
            </a:r>
            <a:r>
              <a:rPr lang="en-US" dirty="0"/>
              <a:t> in all caps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469900" y="3884114"/>
            <a:ext cx="8434552" cy="1359776"/>
          </a:xfrm>
          <a:noFill/>
        </p:spPr>
        <p:txBody>
          <a:bodyPr lIns="0" tIns="91440"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-2"/>
            <a:ext cx="228600" cy="5143500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9536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Pic - THREE Imag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6"/>
          <p:cNvSpPr>
            <a:spLocks noGrp="1"/>
          </p:cNvSpPr>
          <p:nvPr>
            <p:ph type="body" sz="quarter" idx="19" hasCustomPrompt="1"/>
          </p:nvPr>
        </p:nvSpPr>
        <p:spPr>
          <a:xfrm>
            <a:off x="0" y="2742091"/>
            <a:ext cx="9144000" cy="2401409"/>
          </a:xfrm>
          <a:solidFill>
            <a:schemeClr val="accent2"/>
          </a:solidFill>
        </p:spPr>
        <p:txBody>
          <a:bodyPr bIns="0" anchor="b" anchorCtr="0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</a:t>
            </a:r>
            <a:r>
              <a:rPr lang="en-US" dirty="0" err="1"/>
              <a:t>x1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5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18127" y="0"/>
            <a:ext cx="2990088" cy="275523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9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3194237" y="0"/>
            <a:ext cx="2990088" cy="2755232"/>
          </a:xfrm>
          <a:solidFill>
            <a:schemeClr val="bg1">
              <a:lumMod val="7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0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6186112" y="0"/>
            <a:ext cx="2957888" cy="275523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469900" y="3893639"/>
            <a:ext cx="8434552" cy="1359776"/>
          </a:xfrm>
          <a:noFill/>
        </p:spPr>
        <p:txBody>
          <a:bodyPr lIns="0" tIns="91440"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0" y="3265038"/>
            <a:ext cx="8674100" cy="590324"/>
          </a:xfrm>
        </p:spPr>
        <p:txBody>
          <a:bodyPr lIns="0"/>
          <a:lstStyle>
            <a:lvl1pPr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Science/R&amp;D hero – Three images</a:t>
            </a:r>
            <a:br>
              <a:rPr lang="en-US" dirty="0"/>
            </a:br>
            <a:r>
              <a:rPr lang="en-US" dirty="0"/>
              <a:t>Headline is </a:t>
            </a:r>
            <a:r>
              <a:rPr lang="en-US" dirty="0" err="1"/>
              <a:t>arial</a:t>
            </a:r>
            <a:r>
              <a:rPr lang="en-US" dirty="0"/>
              <a:t> in all caps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-2"/>
            <a:ext cx="228600" cy="5143500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13" name="TextBox 12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2978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Pic - FOUR Imag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0" y="0"/>
            <a:ext cx="9144000" cy="5143500"/>
          </a:xfrm>
          <a:solidFill>
            <a:schemeClr val="accent2"/>
          </a:solidFill>
        </p:spPr>
        <p:txBody>
          <a:bodyPr bIns="0" anchor="b" anchorCtr="0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</a:t>
            </a:r>
            <a:r>
              <a:rPr lang="en-US" dirty="0" err="1"/>
              <a:t>x1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5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18127" y="1240631"/>
            <a:ext cx="2240280" cy="167871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9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2453235" y="1240631"/>
            <a:ext cx="2240280" cy="1678712"/>
          </a:xfrm>
          <a:solidFill>
            <a:schemeClr val="bg1">
              <a:lumMod val="7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0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4688341" y="1240631"/>
            <a:ext cx="2240280" cy="167871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1" name="Picture Placeholder 4"/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6906022" y="1240631"/>
            <a:ext cx="2240280" cy="1678712"/>
          </a:xfrm>
          <a:solidFill>
            <a:schemeClr val="bg1">
              <a:lumMod val="7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469900" y="3484064"/>
            <a:ext cx="8434552" cy="1359776"/>
          </a:xfrm>
          <a:noFill/>
        </p:spPr>
        <p:txBody>
          <a:bodyPr lIns="0" tIns="91440"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Science/R&amp;D hero – four images</a:t>
            </a:r>
            <a:br>
              <a:rPr lang="en-US" dirty="0"/>
            </a:br>
            <a:r>
              <a:rPr lang="en-US" dirty="0"/>
              <a:t>Headline is </a:t>
            </a:r>
            <a:r>
              <a:rPr lang="en-US" dirty="0" err="1"/>
              <a:t>arial</a:t>
            </a:r>
            <a:r>
              <a:rPr lang="en-US" dirty="0"/>
              <a:t> in all caps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218128" y="2948823"/>
            <a:ext cx="2238469" cy="358378"/>
          </a:xfrm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2442595" y="2948823"/>
            <a:ext cx="2238469" cy="358378"/>
          </a:xfrm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20" hasCustomPrompt="1"/>
          </p:nvPr>
        </p:nvSpPr>
        <p:spPr>
          <a:xfrm>
            <a:off x="4681064" y="2948823"/>
            <a:ext cx="2238469" cy="358378"/>
          </a:xfrm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8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6905532" y="2948823"/>
            <a:ext cx="2238469" cy="358378"/>
          </a:xfrm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23"/>
          </p:nvPr>
        </p:nvSpPr>
        <p:spPr>
          <a:xfrm>
            <a:off x="0" y="-1"/>
            <a:ext cx="228600" cy="51435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-2"/>
            <a:ext cx="228600" cy="5143500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21" name="TextBox 20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5652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*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1" y="367903"/>
            <a:ext cx="8372901" cy="621711"/>
          </a:xfrm>
        </p:spPr>
        <p:txBody>
          <a:bodyPr/>
          <a:lstStyle>
            <a:lvl1pPr>
              <a:defRPr b="1"/>
            </a:lvl1pPr>
          </a:lstStyle>
          <a:p>
            <a:r>
              <a:rPr lang="en-US" dirty="0"/>
              <a:t>TITLE AND CONTENT 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4" name="TextBox 3"/>
          <p:cNvSpPr txBox="1"/>
          <p:nvPr userDrawn="1"/>
        </p:nvSpPr>
        <p:spPr>
          <a:xfrm>
            <a:off x="2148350" y="108417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1467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Columns-TW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30288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7200" y="1428723"/>
            <a:ext cx="4023360" cy="3317081"/>
          </a:xfrm>
        </p:spPr>
        <p:txBody>
          <a:bodyPr/>
          <a:lstStyle>
            <a:lvl1pPr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defRPr sz="1800"/>
            </a:lvl3pPr>
            <a:lvl4pPr marL="865188" indent="-171450">
              <a:defRPr sz="1800"/>
            </a:lvl4pPr>
            <a:lvl5pPr marL="1084263" indent="-171450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00588" y="1418007"/>
            <a:ext cx="4023360" cy="3317081"/>
          </a:xfrm>
        </p:spPr>
        <p:txBody>
          <a:bodyPr/>
          <a:lstStyle>
            <a:lvl1pPr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defRPr sz="1800"/>
            </a:lvl3pPr>
            <a:lvl4pPr marL="865188" indent="-171450">
              <a:defRPr sz="1800"/>
            </a:lvl4pPr>
            <a:lvl5pPr marL="1084263" indent="-171450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Two-column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</p:spTree>
    <p:extLst>
      <p:ext uri="{BB962C8B-B14F-4D97-AF65-F5344CB8AC3E}">
        <p14:creationId xmlns:p14="http://schemas.microsoft.com/office/powerpoint/2010/main" val="3407572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Columns-TWO w/boxed 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60895" y="1840702"/>
            <a:ext cx="4114800" cy="2876912"/>
          </a:xfrm>
          <a:ln>
            <a:solidFill>
              <a:schemeClr val="bg1">
                <a:lumMod val="50000"/>
              </a:schemeClr>
            </a:solidFill>
          </a:ln>
        </p:spPr>
        <p:txBody>
          <a:bodyPr lIns="182880" tIns="91440" rIns="91440"/>
          <a:lstStyle>
            <a:lvl1pPr>
              <a:defRPr sz="1800"/>
            </a:lvl1pPr>
            <a:lvl2pPr marL="457200" indent="-173038">
              <a:defRPr sz="1800"/>
            </a:lvl2pPr>
            <a:lvl3pPr marL="627063" indent="-128588">
              <a:defRPr sz="1800"/>
            </a:lvl3pPr>
            <a:lvl4pPr marL="865188" indent="-171450">
              <a:defRPr sz="1800"/>
            </a:lvl4pPr>
            <a:lvl5pPr marL="1084263" indent="-171450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14875" y="1840702"/>
            <a:ext cx="4114800" cy="2876912"/>
          </a:xfrm>
          <a:ln>
            <a:solidFill>
              <a:schemeClr val="bg1">
                <a:lumMod val="50000"/>
              </a:schemeClr>
            </a:solidFill>
          </a:ln>
        </p:spPr>
        <p:txBody>
          <a:bodyPr lIns="182880" tIns="91440" rIns="91440"/>
          <a:lstStyle>
            <a:lvl1pPr>
              <a:defRPr sz="1800"/>
            </a:lvl1pPr>
            <a:lvl2pPr marL="457200" indent="-173038">
              <a:defRPr sz="1800"/>
            </a:lvl2pPr>
            <a:lvl3pPr marL="627063" indent="-128588">
              <a:defRPr sz="1800"/>
            </a:lvl3pPr>
            <a:lvl4pPr marL="865188" indent="-171450">
              <a:defRPr sz="1800"/>
            </a:lvl4pPr>
            <a:lvl5pPr marL="1084263" indent="-171450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4714875" y="1406047"/>
            <a:ext cx="4114800" cy="465749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accent1"/>
            </a:solidFill>
            <a:miter lim="800000"/>
          </a:ln>
        </p:spPr>
        <p:txBody>
          <a:bodyPr lIns="182880" bIns="0" anchor="ctr"/>
          <a:lstStyle>
            <a:lvl1pPr marL="0" indent="0" algn="l">
              <a:lnSpc>
                <a:spcPct val="100000"/>
              </a:lnSpc>
              <a:buNone/>
              <a:defRPr sz="1800" b="1" cap="all" baseline="0">
                <a:solidFill>
                  <a:schemeClr val="bg1"/>
                </a:solidFill>
              </a:defRPr>
            </a:lvl1pPr>
            <a:lvl2pPr marL="457200" indent="-173038">
              <a:defRPr sz="1600"/>
            </a:lvl2pPr>
            <a:lvl3pPr marL="627063" indent="-128588">
              <a:defRPr sz="1400"/>
            </a:lvl3pPr>
            <a:lvl4pPr marL="865188" indent="-171450">
              <a:defRPr sz="1200"/>
            </a:lvl4pPr>
            <a:lvl5pPr marL="1084263" indent="-171450">
              <a:defRPr sz="1200"/>
            </a:lvl5pPr>
          </a:lstStyle>
          <a:p>
            <a:pPr lvl="0"/>
            <a:r>
              <a:rPr lang="en-US" dirty="0"/>
              <a:t>Click to Add Headline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74786"/>
          </a:xfrm>
          <a:noFill/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460895" y="1406047"/>
            <a:ext cx="4114800" cy="465749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accent1"/>
            </a:solidFill>
            <a:miter lim="800000"/>
          </a:ln>
          <a:effectLst/>
        </p:spPr>
        <p:txBody>
          <a:bodyPr lIns="182880" bIns="0" anchor="ctr"/>
          <a:lstStyle>
            <a:lvl1pPr marL="0" indent="0" algn="l">
              <a:lnSpc>
                <a:spcPct val="100000"/>
              </a:lnSpc>
              <a:buNone/>
              <a:defRPr sz="1800" b="1" cap="all" baseline="0">
                <a:solidFill>
                  <a:schemeClr val="bg1"/>
                </a:solidFill>
              </a:defRPr>
            </a:lvl1pPr>
            <a:lvl2pPr marL="457200" indent="-173038">
              <a:defRPr sz="1600"/>
            </a:lvl2pPr>
            <a:lvl3pPr marL="627063" indent="-128588">
              <a:defRPr sz="1400"/>
            </a:lvl3pPr>
            <a:lvl4pPr marL="865188" indent="-171450">
              <a:defRPr sz="1200"/>
            </a:lvl4pPr>
            <a:lvl5pPr marL="1084263" indent="-171450">
              <a:defRPr sz="1200"/>
            </a:lvl5pPr>
          </a:lstStyle>
          <a:p>
            <a:pPr lvl="0"/>
            <a:r>
              <a:rPr lang="en-US" dirty="0"/>
              <a:t>Click to Add Headline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Two-column CONTENT slide</a:t>
            </a:r>
            <a:br>
              <a:rPr lang="en-US" dirty="0"/>
            </a:br>
            <a:r>
              <a:rPr lang="en-US" dirty="0"/>
              <a:t>with box treatment</a:t>
            </a:r>
          </a:p>
        </p:txBody>
      </p:sp>
    </p:spTree>
    <p:extLst>
      <p:ext uri="{BB962C8B-B14F-4D97-AF65-F5344CB8AC3E}">
        <p14:creationId xmlns:p14="http://schemas.microsoft.com/office/powerpoint/2010/main" val="3423405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WO IMAGES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FEC96C-AFD1-4C49-9493-F5643E5E2E8F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03575" y="1417872"/>
            <a:ext cx="4319750" cy="1540832"/>
          </a:xfrm>
        </p:spPr>
        <p:txBody>
          <a:bodyPr tIns="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800"/>
            </a:lvl4pPr>
            <a:lvl5pPr marL="1084263" indent="-171450">
              <a:spcBef>
                <a:spcPts val="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495680" y="1417871"/>
            <a:ext cx="3729481" cy="1565882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95680" y="3203316"/>
            <a:ext cx="3729481" cy="1565882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TWO IMAGES – VERTICAL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4503575" y="3193094"/>
            <a:ext cx="4319750" cy="1540832"/>
          </a:xfrm>
        </p:spPr>
        <p:txBody>
          <a:bodyPr tIns="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800"/>
            </a:lvl4pPr>
            <a:lvl5pPr marL="1084263" indent="-171450">
              <a:spcBef>
                <a:spcPts val="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79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HREE IMAGES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FEC96C-AFD1-4C49-9493-F5643E5E2E8F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3045309" y="1451045"/>
            <a:ext cx="5814912" cy="977534"/>
          </a:xfrm>
        </p:spPr>
        <p:txBody>
          <a:bodyPr tIns="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489394" y="1442711"/>
            <a:ext cx="2023746" cy="890108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87015" y="2620206"/>
            <a:ext cx="2028507" cy="890108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THREE IMAGES – VERTICAL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28962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3045309" y="2630976"/>
            <a:ext cx="5814912" cy="977534"/>
          </a:xfrm>
        </p:spPr>
        <p:txBody>
          <a:bodyPr tIns="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9" hasCustomPrompt="1"/>
          </p:nvPr>
        </p:nvSpPr>
        <p:spPr>
          <a:xfrm>
            <a:off x="487014" y="3807136"/>
            <a:ext cx="2028507" cy="890108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20"/>
          </p:nvPr>
        </p:nvSpPr>
        <p:spPr>
          <a:xfrm>
            <a:off x="3045309" y="3794491"/>
            <a:ext cx="5814912" cy="977534"/>
          </a:xfrm>
        </p:spPr>
        <p:txBody>
          <a:bodyPr tIns="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6" name="TextBox 15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63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WO IMAGES - top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88732" y="3141637"/>
            <a:ext cx="4114800" cy="1596872"/>
          </a:xfrm>
        </p:spPr>
        <p:txBody>
          <a:bodyPr tIns="9144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800"/>
            </a:lvl4pPr>
            <a:lvl5pPr marL="1084263" indent="-171450">
              <a:spcBef>
                <a:spcPts val="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16216" y="3141637"/>
            <a:ext cx="4097585" cy="1596872"/>
          </a:xfrm>
        </p:spPr>
        <p:txBody>
          <a:bodyPr tIns="9144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800"/>
            </a:lvl4pPr>
            <a:lvl5pPr marL="1084263" indent="-171450">
              <a:spcBef>
                <a:spcPts val="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495679" y="1417871"/>
            <a:ext cx="4023360" cy="1714500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709050" y="1417871"/>
            <a:ext cx="4023360" cy="1714500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TWO IMAGES – top HORIZONTAL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1350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WO IMAGES - Bottom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6890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7200" y="1408347"/>
            <a:ext cx="4114800" cy="1287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800"/>
            </a:lvl4pPr>
            <a:lvl5pPr marL="1084263" indent="-171450">
              <a:spcBef>
                <a:spcPts val="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16215" y="1408347"/>
            <a:ext cx="4114800" cy="1287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800"/>
            </a:lvl4pPr>
            <a:lvl5pPr marL="1084263" indent="-171450">
              <a:spcBef>
                <a:spcPts val="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464146" y="2711336"/>
            <a:ext cx="4023360" cy="1714500"/>
          </a:xfrm>
          <a:solidFill>
            <a:schemeClr val="bg1">
              <a:lumMod val="75000"/>
            </a:schemeClr>
          </a:solidFill>
        </p:spPr>
        <p:txBody>
          <a:bodyPr tIns="27432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730864" y="2711336"/>
            <a:ext cx="4023360" cy="1714500"/>
          </a:xfrm>
          <a:solidFill>
            <a:schemeClr val="bg1">
              <a:lumMod val="75000"/>
            </a:schemeClr>
          </a:solidFill>
        </p:spPr>
        <p:txBody>
          <a:bodyPr tIns="27432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TWO IMAGES – bottom HORIZONTAL</a:t>
            </a:r>
            <a:br>
              <a:rPr lang="en-US" dirty="0"/>
            </a:br>
            <a:r>
              <a:rPr lang="en-US" dirty="0"/>
              <a:t>WITH CAPTIONS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7"/>
          </p:nvPr>
        </p:nvSpPr>
        <p:spPr>
          <a:xfrm>
            <a:off x="476266" y="4434669"/>
            <a:ext cx="3995723" cy="359070"/>
          </a:xfrm>
        </p:spPr>
        <p:txBody>
          <a:bodyPr/>
          <a:lstStyle>
            <a:lvl1pPr marL="0" indent="0"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18"/>
          </p:nvPr>
        </p:nvSpPr>
        <p:spPr>
          <a:xfrm>
            <a:off x="4750290" y="4444194"/>
            <a:ext cx="3995723" cy="359070"/>
          </a:xfrm>
        </p:spPr>
        <p:txBody>
          <a:bodyPr/>
          <a:lstStyle>
            <a:lvl1pPr marL="0" indent="0"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14575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C:\Users\amiesen\Desktop\anlrgbpptlogo.png"/>
          <p:cNvPicPr>
            <a:picLocks noChangeAspect="1" noChangeArrowheads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1490" y="4799992"/>
            <a:ext cx="775768" cy="279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1" y="358378"/>
            <a:ext cx="8372901" cy="621711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 dirty="0"/>
              <a:t>Headline In All Caps 28pt </a:t>
            </a:r>
            <a:br>
              <a:rPr lang="en-US" dirty="0"/>
            </a:br>
            <a:r>
              <a:rPr lang="en-US" dirty="0"/>
              <a:t>Preferred As One Or Two Lines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393826"/>
            <a:ext cx="8372901" cy="3317081"/>
          </a:xfrm>
          <a:prstGeom prst="rect">
            <a:avLst/>
          </a:prstGeom>
        </p:spPr>
        <p:txBody>
          <a:bodyPr vert="horz" lIns="0" tIns="0" rIns="0" bIns="45720" rtlCol="0">
            <a:noAutofit/>
          </a:bodyPr>
          <a:lstStyle/>
          <a:p>
            <a:pPr lvl="0"/>
            <a:r>
              <a:rPr lang="en-US" dirty="0"/>
              <a:t>Click to add 1st-level bullet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3400" y="4855282"/>
            <a:ext cx="457200" cy="137160"/>
          </a:xfrm>
          <a:prstGeom prst="rect">
            <a:avLst/>
          </a:prstGeom>
        </p:spPr>
        <p:txBody>
          <a:bodyPr vert="horz" lIns="0" tIns="45720" rIns="0" bIns="0" rtlCol="0" anchor="b"/>
          <a:lstStyle>
            <a:lvl1pPr algn="ctr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9" name="Rectangle 48"/>
          <p:cNvSpPr/>
          <p:nvPr/>
        </p:nvSpPr>
        <p:spPr>
          <a:xfrm>
            <a:off x="0" y="-2"/>
            <a:ext cx="228600" cy="51435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0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1" y="4827084"/>
            <a:ext cx="1418753" cy="180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355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686" r:id="rId2"/>
    <p:sldLayoutId id="2147483687" r:id="rId3"/>
    <p:sldLayoutId id="2147483688" r:id="rId4"/>
    <p:sldLayoutId id="2147483690" r:id="rId5"/>
    <p:sldLayoutId id="2147483774" r:id="rId6"/>
    <p:sldLayoutId id="2147483711" r:id="rId7"/>
    <p:sldLayoutId id="2147483692" r:id="rId8"/>
    <p:sldLayoutId id="2147483693" r:id="rId9"/>
    <p:sldLayoutId id="2147483776" r:id="rId10"/>
    <p:sldLayoutId id="2147483709" r:id="rId11"/>
    <p:sldLayoutId id="2147483695" r:id="rId12"/>
    <p:sldLayoutId id="2147483739" r:id="rId13"/>
    <p:sldLayoutId id="2147483696" r:id="rId14"/>
    <p:sldLayoutId id="2147483689" r:id="rId15"/>
    <p:sldLayoutId id="2147483710" r:id="rId16"/>
    <p:sldLayoutId id="2147483706" r:id="rId17"/>
    <p:sldLayoutId id="2147483704" r:id="rId18"/>
    <p:sldLayoutId id="2147483769" r:id="rId19"/>
    <p:sldLayoutId id="2147483770" r:id="rId20"/>
    <p:sldLayoutId id="2147483771" r:id="rId21"/>
    <p:sldLayoutId id="2147483772" r:id="rId22"/>
    <p:sldLayoutId id="2147483761" r:id="rId23"/>
    <p:sldLayoutId id="2147483762" r:id="rId24"/>
    <p:sldLayoutId id="2147483763" r:id="rId25"/>
    <p:sldLayoutId id="2147483765" r:id="rId26"/>
    <p:sldLayoutId id="2147483766" r:id="rId27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hdr="0" ftr="0" dt="0"/>
  <p:txStyles>
    <p:titleStyle>
      <a:lvl1pPr algn="l" defTabSz="457200" rtl="0" eaLnBrk="1" latinLnBrk="0" hangingPunct="1">
        <a:lnSpc>
          <a:spcPct val="95000"/>
        </a:lnSpc>
        <a:spcBef>
          <a:spcPct val="0"/>
        </a:spcBef>
        <a:buNone/>
        <a:defRPr sz="2800" b="1" i="0" kern="1200" cap="none" baseline="0">
          <a:solidFill>
            <a:schemeClr val="tx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173038" indent="-173038" algn="l" defTabSz="457200" rtl="0" eaLnBrk="1" latinLnBrk="0" hangingPunct="1">
        <a:spcBef>
          <a:spcPts val="600"/>
        </a:spcBef>
        <a:spcAft>
          <a:spcPts val="0"/>
        </a:spcAft>
        <a:buFont typeface="Wingdings" pitchFamily="2" charset="2"/>
        <a:buChar char="§"/>
        <a:defRPr sz="1800" kern="1200" baseline="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1pPr>
      <a:lvl2pPr marL="520700" indent="-236538" algn="l" defTabSz="457200" rtl="0" eaLnBrk="1" latinLnBrk="0" hangingPunct="1">
        <a:spcBef>
          <a:spcPts val="0"/>
        </a:spcBef>
        <a:spcAft>
          <a:spcPts val="0"/>
        </a:spcAft>
        <a:buFont typeface="Arial"/>
        <a:buChar char="–"/>
        <a:defRPr sz="18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2pPr>
      <a:lvl3pPr marL="803275" indent="-187325" algn="l" defTabSz="457200" rtl="0" eaLnBrk="1" latinLnBrk="0" hangingPunct="1">
        <a:spcBef>
          <a:spcPts val="0"/>
        </a:spcBef>
        <a:spcAft>
          <a:spcPts val="0"/>
        </a:spcAft>
        <a:buFont typeface="Arial"/>
        <a:buChar char="•"/>
        <a:defRPr sz="18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3pPr>
      <a:lvl4pPr marL="1087438" indent="-171450" algn="l" defTabSz="457200" rtl="0" eaLnBrk="1" latinLnBrk="0" hangingPunct="1">
        <a:spcBef>
          <a:spcPts val="0"/>
        </a:spcBef>
        <a:spcAft>
          <a:spcPts val="0"/>
        </a:spcAft>
        <a:buFont typeface="Arial"/>
        <a:buChar char="–"/>
        <a:defRPr sz="18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4pPr>
      <a:lvl5pPr marL="1371600" indent="-171450" algn="l" defTabSz="457200" rtl="0" eaLnBrk="1" latinLnBrk="0" hangingPunct="1">
        <a:spcBef>
          <a:spcPts val="0"/>
        </a:spcBef>
        <a:spcAft>
          <a:spcPts val="0"/>
        </a:spcAft>
        <a:buFont typeface="Arial"/>
        <a:buChar char="»"/>
        <a:defRPr sz="18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5" Type="http://schemas.openxmlformats.org/officeDocument/2006/relationships/image" Target="../media/image7.emf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emf"/><Relationship Id="rId13" Type="http://schemas.openxmlformats.org/officeDocument/2006/relationships/image" Target="../media/image21.emf"/><Relationship Id="rId3" Type="http://schemas.openxmlformats.org/officeDocument/2006/relationships/image" Target="../media/image13.png"/><Relationship Id="rId7" Type="http://schemas.openxmlformats.org/officeDocument/2006/relationships/image" Target="../media/image15.emf"/><Relationship Id="rId12" Type="http://schemas.openxmlformats.org/officeDocument/2006/relationships/image" Target="../media/image20.em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emf"/><Relationship Id="rId11" Type="http://schemas.openxmlformats.org/officeDocument/2006/relationships/image" Target="../media/image19.emf"/><Relationship Id="rId5" Type="http://schemas.openxmlformats.org/officeDocument/2006/relationships/image" Target="../media/image13.emf"/><Relationship Id="rId15" Type="http://schemas.openxmlformats.org/officeDocument/2006/relationships/image" Target="../media/image23.emf"/><Relationship Id="rId10" Type="http://schemas.openxmlformats.org/officeDocument/2006/relationships/image" Target="../media/image18.emf"/><Relationship Id="rId4" Type="http://schemas.openxmlformats.org/officeDocument/2006/relationships/chart" Target="../charts/chart1.xml"/><Relationship Id="rId9" Type="http://schemas.openxmlformats.org/officeDocument/2006/relationships/image" Target="../media/image17.emf"/><Relationship Id="rId14" Type="http://schemas.openxmlformats.org/officeDocument/2006/relationships/image" Target="../media/image22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01079F8-69F6-E44A-A846-8E03025AF44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468796" y="440488"/>
            <a:ext cx="4546686" cy="491790"/>
          </a:xfrm>
        </p:spPr>
        <p:txBody>
          <a:bodyPr>
            <a:noAutofit/>
          </a:bodyPr>
          <a:lstStyle/>
          <a:p>
            <a:r>
              <a:rPr lang="en-US" sz="1400" cap="none" dirty="0"/>
              <a:t>AI Science Tutorial 2021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7DC9B36-595E-8144-8381-49D44148C6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1266825"/>
            <a:ext cx="5740781" cy="2029968"/>
          </a:xfrm>
        </p:spPr>
        <p:txBody>
          <a:bodyPr>
            <a:normAutofit/>
          </a:bodyPr>
          <a:lstStyle/>
          <a:p>
            <a:r>
              <a:rPr lang="en-US" sz="2000" u="sng" dirty="0"/>
              <a:t>Case study</a:t>
            </a:r>
            <a:r>
              <a:rPr lang="en-US" sz="2000" dirty="0"/>
              <a:t>: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Active Learning via Bayesian Optimization for Discovery of Energy Storage Materials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4B51FF-B141-E040-BB49-2B7DEB16645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97B6034-D797-9F44-A4DD-3BFA585C94B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1025" y="3370781"/>
            <a:ext cx="1829861" cy="521118"/>
          </a:xfrm>
        </p:spPr>
        <p:txBody>
          <a:bodyPr anchor="t">
            <a:noAutofit/>
          </a:bodyPr>
          <a:lstStyle/>
          <a:p>
            <a:pPr algn="ctr"/>
            <a:r>
              <a:rPr lang="en-US" b="0" cap="none" dirty="0" err="1">
                <a:solidFill>
                  <a:schemeClr val="tx1">
                    <a:lumMod val="50000"/>
                  </a:schemeClr>
                </a:solidFill>
              </a:rPr>
              <a:t>Hieu</a:t>
            </a:r>
            <a:r>
              <a:rPr lang="en-US" b="0" cap="none" dirty="0">
                <a:solidFill>
                  <a:schemeClr val="tx1">
                    <a:lumMod val="50000"/>
                  </a:schemeClr>
                </a:solidFill>
              </a:rPr>
              <a:t> A. Doan	</a:t>
            </a:r>
          </a:p>
          <a:p>
            <a:pPr algn="ctr"/>
            <a:r>
              <a:rPr lang="en-US" b="0" cap="none" dirty="0" err="1">
                <a:solidFill>
                  <a:schemeClr val="tx1">
                    <a:lumMod val="50000"/>
                  </a:schemeClr>
                </a:solidFill>
              </a:rPr>
              <a:t>Garvit</a:t>
            </a:r>
            <a:r>
              <a:rPr lang="en-US" b="0" cap="none" dirty="0">
                <a:solidFill>
                  <a:schemeClr val="tx1">
                    <a:lumMod val="50000"/>
                  </a:schemeClr>
                </a:solidFill>
              </a:rPr>
              <a:t> Agarwal	</a:t>
            </a:r>
          </a:p>
        </p:txBody>
      </p:sp>
      <p:pic>
        <p:nvPicPr>
          <p:cNvPr id="20" name="Picture 19" descr="Diagram&#10;&#10;Description automatically generated">
            <a:extLst>
              <a:ext uri="{FF2B5EF4-FFF2-40B4-BE49-F238E27FC236}">
                <a16:creationId xmlns:a16="http://schemas.microsoft.com/office/drawing/2014/main" id="{F0AE03FB-0C22-7A48-BA1E-9F05DE1B05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1910" y="1044800"/>
            <a:ext cx="3082192" cy="40987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383AA86-2FB1-2D42-BFB5-5CB448E5F9F4}"/>
              </a:ext>
            </a:extLst>
          </p:cNvPr>
          <p:cNvSpPr txBox="1"/>
          <p:nvPr/>
        </p:nvSpPr>
        <p:spPr>
          <a:xfrm>
            <a:off x="1646850" y="4103589"/>
            <a:ext cx="24470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tx1">
                    <a:lumMod val="50000"/>
                  </a:schemeClr>
                </a:solidFill>
              </a:rPr>
              <a:t>Molecular Materials Group</a:t>
            </a:r>
          </a:p>
          <a:p>
            <a:r>
              <a:rPr lang="en-US" sz="1400">
                <a:solidFill>
                  <a:schemeClr val="tx1">
                    <a:lumMod val="50000"/>
                  </a:schemeClr>
                </a:solidFill>
              </a:rPr>
              <a:t>Materials Science Division</a:t>
            </a:r>
            <a:endParaRPr lang="en-US" sz="14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51F6AD8-F9AD-7A48-998F-71852FE48002}"/>
              </a:ext>
            </a:extLst>
          </p:cNvPr>
          <p:cNvSpPr/>
          <p:nvPr/>
        </p:nvSpPr>
        <p:spPr>
          <a:xfrm>
            <a:off x="5368192" y="4757881"/>
            <a:ext cx="3305910" cy="33855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304800" indent="-304800" algn="ctr"/>
            <a:r>
              <a:rPr lang="en-US" sz="800" dirty="0">
                <a:solidFill>
                  <a:schemeClr val="tx1">
                    <a:lumMod val="50000"/>
                  </a:schemeClr>
                </a:solidFill>
              </a:rPr>
              <a:t>Doan, Agarwal, Qian, </a:t>
            </a:r>
            <a:r>
              <a:rPr lang="en-US" sz="800" dirty="0" err="1">
                <a:solidFill>
                  <a:schemeClr val="tx1">
                    <a:lumMod val="50000"/>
                  </a:schemeClr>
                </a:solidFill>
              </a:rPr>
              <a:t>Counihan</a:t>
            </a:r>
            <a:r>
              <a:rPr lang="en-US" sz="800" dirty="0">
                <a:solidFill>
                  <a:schemeClr val="tx1">
                    <a:lumMod val="50000"/>
                  </a:schemeClr>
                </a:solidFill>
              </a:rPr>
              <a:t>, Rodríguez-López, Moore, &amp; </a:t>
            </a:r>
            <a:r>
              <a:rPr lang="en-US" sz="800" dirty="0" err="1">
                <a:solidFill>
                  <a:schemeClr val="tx1">
                    <a:lumMod val="50000"/>
                  </a:schemeClr>
                </a:solidFill>
              </a:rPr>
              <a:t>Assary</a:t>
            </a:r>
            <a:r>
              <a:rPr lang="en-US" sz="800" dirty="0">
                <a:solidFill>
                  <a:schemeClr val="tx1">
                    <a:lumMod val="50000"/>
                  </a:schemeClr>
                </a:solidFill>
              </a:rPr>
              <a:t>. (2020). https://</a:t>
            </a:r>
            <a:r>
              <a:rPr lang="en-US" sz="800" dirty="0" err="1">
                <a:solidFill>
                  <a:schemeClr val="tx1">
                    <a:lumMod val="50000"/>
                  </a:schemeClr>
                </a:solidFill>
              </a:rPr>
              <a:t>doi.org</a:t>
            </a:r>
            <a:r>
              <a:rPr lang="en-US" sz="800" dirty="0">
                <a:solidFill>
                  <a:schemeClr val="tx1">
                    <a:lumMod val="50000"/>
                  </a:schemeClr>
                </a:solidFill>
              </a:rPr>
              <a:t>/10.1021/acs.chemmater.0c00768</a:t>
            </a:r>
            <a:endParaRPr lang="en-US" sz="800" dirty="0">
              <a:solidFill>
                <a:schemeClr val="tx1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002855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6A921-B39B-3A49-B4AD-A1E86355D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Autofit/>
          </a:bodyPr>
          <a:lstStyle/>
          <a:p>
            <a:r>
              <a:rPr lang="en-US" sz="2100" cap="none" dirty="0"/>
              <a:t>Redox Flow Battery (RFB) as a Stationary Energy Storage System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6619C1-376B-8C4C-A31F-0840E55D20E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DC11689-567F-6845-A103-7AD3110A896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1381" y="1357739"/>
            <a:ext cx="3951194" cy="236449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C6A26A6-11C1-814E-89E4-5EE63A70E965}"/>
              </a:ext>
            </a:extLst>
          </p:cNvPr>
          <p:cNvSpPr/>
          <p:nvPr/>
        </p:nvSpPr>
        <p:spPr>
          <a:xfrm>
            <a:off x="1134860" y="3798308"/>
            <a:ext cx="3951194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/>
            <a:r>
              <a:rPr lang="en-US" sz="800" dirty="0"/>
              <a:t>Kowalski, </a:t>
            </a:r>
            <a:r>
              <a:rPr lang="en-US" sz="800" dirty="0" err="1"/>
              <a:t>Su</a:t>
            </a:r>
            <a:r>
              <a:rPr lang="en-US" sz="800" dirty="0"/>
              <a:t>, </a:t>
            </a:r>
            <a:r>
              <a:rPr lang="en-US" sz="800" dirty="0" err="1"/>
              <a:t>Milshtein</a:t>
            </a:r>
            <a:r>
              <a:rPr lang="en-US" sz="800" dirty="0"/>
              <a:t>, </a:t>
            </a:r>
            <a:r>
              <a:rPr lang="en-US" sz="800" dirty="0" err="1"/>
              <a:t>Brushett</a:t>
            </a:r>
            <a:r>
              <a:rPr lang="en-US" sz="800" dirty="0"/>
              <a:t> (2016) </a:t>
            </a:r>
            <a:r>
              <a:rPr lang="en-US" sz="800" i="1" dirty="0"/>
              <a:t>Current Opinion in Chemical Engineering</a:t>
            </a:r>
            <a:endParaRPr lang="en-US" sz="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E45B4EC-D16A-C44C-B716-5D1DEA7CA615}"/>
              </a:ext>
            </a:extLst>
          </p:cNvPr>
          <p:cNvSpPr txBox="1"/>
          <p:nvPr/>
        </p:nvSpPr>
        <p:spPr>
          <a:xfrm>
            <a:off x="5495322" y="1535865"/>
            <a:ext cx="2256907" cy="2031325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050" u="sng" dirty="0">
                <a:solidFill>
                  <a:schemeClr val="tx1">
                    <a:lumMod val="50000"/>
                  </a:schemeClr>
                </a:solidFill>
              </a:rPr>
              <a:t>Advantages</a:t>
            </a:r>
            <a:r>
              <a:rPr lang="en-US" sz="1050" dirty="0">
                <a:solidFill>
                  <a:schemeClr val="tx1">
                    <a:lumMod val="50000"/>
                  </a:schemeClr>
                </a:solidFill>
              </a:rPr>
              <a:t>:</a:t>
            </a:r>
          </a:p>
          <a:p>
            <a:endParaRPr lang="en-US" sz="1050" dirty="0">
              <a:solidFill>
                <a:schemeClr val="tx1">
                  <a:lumMod val="50000"/>
                </a:schemeClr>
              </a:solidFill>
            </a:endParaRPr>
          </a:p>
          <a:p>
            <a:pPr marL="214313" indent="-214313">
              <a:buFont typeface="Wingdings" pitchFamily="2" charset="2"/>
              <a:buChar char="q"/>
            </a:pPr>
            <a:r>
              <a:rPr lang="en-US" sz="1050" dirty="0">
                <a:solidFill>
                  <a:schemeClr val="tx1">
                    <a:lumMod val="50000"/>
                  </a:schemeClr>
                </a:solidFill>
              </a:rPr>
              <a:t>Separation of energy and power capacity</a:t>
            </a:r>
          </a:p>
          <a:p>
            <a:pPr marL="214313" indent="-214313">
              <a:buFont typeface="Wingdings" pitchFamily="2" charset="2"/>
              <a:buChar char="q"/>
            </a:pPr>
            <a:endParaRPr lang="en-US" sz="1050" dirty="0">
              <a:solidFill>
                <a:schemeClr val="tx1">
                  <a:lumMod val="50000"/>
                </a:schemeClr>
              </a:solidFill>
            </a:endParaRPr>
          </a:p>
          <a:p>
            <a:pPr marL="214313" indent="-214313">
              <a:buFont typeface="Wingdings" pitchFamily="2" charset="2"/>
              <a:buChar char="q"/>
            </a:pPr>
            <a:r>
              <a:rPr lang="en-US" sz="1050" dirty="0">
                <a:solidFill>
                  <a:schemeClr val="tx1">
                    <a:lumMod val="50000"/>
                  </a:schemeClr>
                </a:solidFill>
              </a:rPr>
              <a:t>Integration of intermittent renewable energy sources into the electrical grid</a:t>
            </a:r>
          </a:p>
          <a:p>
            <a:pPr marL="214313" indent="-214313">
              <a:buFont typeface="Wingdings" pitchFamily="2" charset="2"/>
              <a:buChar char="q"/>
            </a:pPr>
            <a:endParaRPr lang="en-US" sz="1050" dirty="0">
              <a:solidFill>
                <a:schemeClr val="tx1">
                  <a:lumMod val="50000"/>
                </a:schemeClr>
              </a:solidFill>
            </a:endParaRPr>
          </a:p>
          <a:p>
            <a:pPr marL="214313" indent="-214313">
              <a:buFont typeface="Wingdings" pitchFamily="2" charset="2"/>
              <a:buChar char="q"/>
            </a:pPr>
            <a:r>
              <a:rPr lang="en-US" sz="1050" dirty="0">
                <a:solidFill>
                  <a:schemeClr val="tx1">
                    <a:lumMod val="50000"/>
                  </a:schemeClr>
                </a:solidFill>
              </a:rPr>
              <a:t>Non-aqueous RFBs potentially yield high energy density and lower cost 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27790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102893">
        <p:fade/>
      </p:transition>
    </mc:Choice>
    <mc:Fallback xmlns="">
      <p:transition advTm="10289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983" x="3779838" y="4371975"/>
          <p14:tracePt t="9987" x="3786188" y="4365625"/>
          <p14:tracePt t="9990" x="3790950" y="4359275"/>
          <p14:tracePt t="9993" x="3797300" y="4354513"/>
          <p14:tracePt t="9996" x="3803650" y="4348163"/>
          <p14:tracePt t="9998" x="3810000" y="4341813"/>
          <p14:tracePt t="10004" x="3827463" y="4324350"/>
          <p14:tracePt t="10009" x="3851275" y="4306888"/>
          <p14:tracePt t="10012" x="3868738" y="4294188"/>
          <p14:tracePt t="10014" x="3875088" y="4287838"/>
          <p14:tracePt t="10017" x="3887788" y="4276725"/>
          <p14:tracePt t="10019" x="3898900" y="4270375"/>
          <p14:tracePt t="10020" x="3905250" y="4270375"/>
          <p14:tracePt t="10022" x="3916363" y="4264025"/>
          <p14:tracePt t="10024" x="3916363" y="4257675"/>
          <p14:tracePt t="10025" x="3929063" y="4252913"/>
          <p14:tracePt t="10027" x="3935413" y="4246563"/>
          <p14:tracePt t="10028" x="3946525" y="4246563"/>
          <p14:tracePt t="10029" x="3952875" y="4240213"/>
          <p14:tracePt t="10032" x="3970338" y="4229100"/>
          <p14:tracePt t="10035" x="3983038" y="4222750"/>
          <p14:tracePt t="10036" x="3994150" y="4216400"/>
          <p14:tracePt t="10038" x="4006850" y="4210050"/>
          <p14:tracePt t="10040" x="4019550" y="4205288"/>
          <p14:tracePt t="10041" x="4024313" y="4205288"/>
          <p14:tracePt t="10042" x="4037013" y="4198938"/>
          <p14:tracePt t="10044" x="4048125" y="4192588"/>
          <p14:tracePt t="10045" x="4054475" y="4192588"/>
          <p14:tracePt t="10046" x="4060825" y="4186238"/>
          <p14:tracePt t="10047" x="4067175" y="4186238"/>
          <p14:tracePt t="10048" x="4071938" y="4179888"/>
          <p14:tracePt t="10049" x="4078288" y="4179888"/>
          <p14:tracePt t="10050" x="4090988" y="4175125"/>
          <p14:tracePt t="10051" x="4097338" y="4168775"/>
          <p14:tracePt t="10052" x="4102100" y="4168775"/>
          <p14:tracePt t="10053" x="4114800" y="4162425"/>
          <p14:tracePt t="10054" x="4121150" y="4162425"/>
          <p14:tracePt t="10055" x="4125913" y="4156075"/>
          <p14:tracePt t="10056" x="4138613" y="4151313"/>
          <p14:tracePt t="10057" x="4144963" y="4151313"/>
          <p14:tracePt t="10058" x="4149725" y="4144963"/>
          <p14:tracePt t="10059" x="4162425" y="4144963"/>
          <p14:tracePt t="10060" x="4168775" y="4138613"/>
          <p14:tracePt t="10061" x="4173538" y="4132263"/>
          <p14:tracePt t="10062" x="4186238" y="4132263"/>
          <p14:tracePt t="10063" x="4192588" y="4127500"/>
          <p14:tracePt t="10064" x="4198938" y="4121150"/>
          <p14:tracePt t="10065" x="4210050" y="4121150"/>
          <p14:tracePt t="10066" x="4222750" y="4114800"/>
          <p14:tracePt t="10067" x="4227513" y="4108450"/>
          <p14:tracePt t="10069" x="4246563" y="4102100"/>
          <p14:tracePt t="10070" x="4257675" y="4097338"/>
          <p14:tracePt t="10071" x="4264025" y="4090988"/>
          <p14:tracePt t="10072" x="4270375" y="4084638"/>
          <p14:tracePt t="10073" x="4281488" y="4084638"/>
          <p14:tracePt t="10074" x="4294188" y="4078288"/>
          <p14:tracePt t="10075" x="4300538" y="4073525"/>
          <p14:tracePt t="10076" x="4311650" y="4067175"/>
          <p14:tracePt t="10077" x="4324350" y="4060825"/>
          <p14:tracePt t="10078" x="4329113" y="4054475"/>
          <p14:tracePt t="10079" x="4341813" y="4049713"/>
          <p14:tracePt t="10080" x="4348163" y="4043363"/>
          <p14:tracePt t="10081" x="4359275" y="4037013"/>
          <p14:tracePt t="10082" x="4371975" y="4030663"/>
          <p14:tracePt t="10084" x="4389438" y="4019550"/>
          <p14:tracePt t="10085" x="4402138" y="4013200"/>
          <p14:tracePt t="10086" x="4406900" y="4006850"/>
          <p14:tracePt t="10087" x="4419600" y="4000500"/>
          <p14:tracePt t="10088" x="4425950" y="3995738"/>
          <p14:tracePt t="10089" x="4437063" y="3983038"/>
          <p14:tracePt t="10090" x="4443413" y="3983038"/>
          <p14:tracePt t="10091" x="4456113" y="3971925"/>
          <p14:tracePt t="10092" x="4467225" y="3965575"/>
          <p14:tracePt t="10093" x="4479925" y="3959225"/>
          <p14:tracePt t="10094" x="4484688" y="3952875"/>
          <p14:tracePt t="10095" x="4497388" y="3941763"/>
          <p14:tracePt t="10096" x="4508500" y="3935413"/>
          <p14:tracePt t="10097" x="4514850" y="3929063"/>
          <p14:tracePt t="10098" x="4521200" y="3922713"/>
          <p14:tracePt t="10099" x="4533900" y="3911600"/>
          <p14:tracePt t="10101" x="4551363" y="3898900"/>
          <p14:tracePt t="10102" x="4557713" y="3887788"/>
          <p14:tracePt t="10104" x="4575175" y="3875088"/>
          <p14:tracePt t="10105" x="4586288" y="3863975"/>
          <p14:tracePt t="10106" x="4592638" y="3857625"/>
          <p14:tracePt t="10107" x="4598988" y="3851275"/>
          <p14:tracePt t="10108" x="4610100" y="3844925"/>
          <p14:tracePt t="10109" x="4616450" y="3833813"/>
          <p14:tracePt t="10110" x="4622800" y="3827463"/>
          <p14:tracePt t="10111" x="4635500" y="3821113"/>
          <p14:tracePt t="10112" x="4640263" y="3816350"/>
          <p14:tracePt t="10113" x="4646613" y="3810000"/>
          <p14:tracePt t="10114" x="4652963" y="3797300"/>
          <p14:tracePt t="10115" x="4664075" y="3792538"/>
          <p14:tracePt t="10116" x="4670425" y="3779838"/>
          <p14:tracePt t="10117" x="4676775" y="3773488"/>
          <p14:tracePt t="10118" x="4683125" y="3767138"/>
          <p14:tracePt t="10119" x="4694238" y="3756025"/>
          <p14:tracePt t="10121" x="4706938" y="3743325"/>
          <p14:tracePt t="10122" x="4713288" y="3738563"/>
          <p14:tracePt t="10123" x="4718050" y="3725863"/>
          <p14:tracePt t="10124" x="4724400" y="3719513"/>
          <p14:tracePt t="10125" x="4730750" y="3714750"/>
          <p14:tracePt t="10126" x="4737100" y="3708400"/>
          <p14:tracePt t="10127" x="4741863" y="3695700"/>
          <p14:tracePt t="10128" x="4748213" y="3690938"/>
          <p14:tracePt t="10129" x="4754563" y="3684588"/>
          <p14:tracePt t="10131" x="4765675" y="3665538"/>
          <p14:tracePt t="10132" x="4772025" y="3660775"/>
          <p14:tracePt t="10133" x="4778375" y="3654425"/>
          <p14:tracePt t="10134" x="4784725" y="3641725"/>
          <p14:tracePt t="10135" x="4791075" y="3636963"/>
          <p14:tracePt t="10136" x="4795838" y="3630613"/>
          <p14:tracePt t="10138" x="4808538" y="3617913"/>
          <p14:tracePt t="10139" x="4814888" y="3613150"/>
          <p14:tracePt t="10140" x="4819650" y="3600450"/>
          <p14:tracePt t="10141" x="4826000" y="3594100"/>
          <p14:tracePt t="10142" x="4826000" y="3587750"/>
          <p14:tracePt t="10143" x="4832350" y="3576638"/>
          <p14:tracePt t="10144" x="4838700" y="3570288"/>
          <p14:tracePt t="10145" x="4843463" y="3563938"/>
          <p14:tracePt t="10146" x="4849813" y="3559175"/>
          <p14:tracePt t="10147" x="4849813" y="3552825"/>
          <p14:tracePt t="10148" x="4856163" y="3540125"/>
          <p14:tracePt t="10149" x="4862513" y="3535363"/>
          <p14:tracePt t="10151" x="4873625" y="3516313"/>
          <p14:tracePt t="10152" x="4873625" y="3509963"/>
          <p14:tracePt t="10153" x="4879975" y="3505200"/>
          <p14:tracePt t="10155" x="4886325" y="3498850"/>
          <p14:tracePt t="10155" x="4892675" y="3486150"/>
          <p14:tracePt t="10156" x="4892675" y="3481388"/>
          <p14:tracePt t="10157" x="4897438" y="3475038"/>
          <p14:tracePt t="10158" x="4903788" y="3468688"/>
          <p14:tracePt t="10159" x="4910138" y="3457575"/>
          <p14:tracePt t="10160" x="4910138" y="3451225"/>
          <p14:tracePt t="10161" x="4916488" y="3444875"/>
          <p14:tracePt t="10162" x="4921250" y="3438525"/>
          <p14:tracePt t="10163" x="4927600" y="3427413"/>
          <p14:tracePt t="10164" x="4927600" y="3421063"/>
          <p14:tracePt t="10165" x="4933950" y="3414713"/>
          <p14:tracePt t="10166" x="4933950" y="3408363"/>
          <p14:tracePt t="10167" x="4940300" y="3397250"/>
          <p14:tracePt t="10168" x="4945063" y="3390900"/>
          <p14:tracePt t="10171" x="4951413" y="3367088"/>
          <p14:tracePt t="10172" x="4957763" y="3360738"/>
          <p14:tracePt t="10173" x="4957763" y="3355975"/>
          <p14:tracePt t="10174" x="4964113" y="3343275"/>
          <p14:tracePt t="10175" x="4964113" y="3336925"/>
          <p14:tracePt t="10176" x="4964113" y="3330575"/>
          <p14:tracePt t="10177" x="4970463" y="3325813"/>
          <p14:tracePt t="10178" x="4970463" y="3313113"/>
          <p14:tracePt t="10179" x="4975225" y="3306763"/>
          <p14:tracePt t="10180" x="4975225" y="3302000"/>
          <p14:tracePt t="10181" x="4975225" y="3295650"/>
          <p14:tracePt t="10182" x="4981575" y="3282950"/>
          <p14:tracePt t="10184" x="4981575" y="3265488"/>
          <p14:tracePt t="10186" x="4987925" y="3252788"/>
          <p14:tracePt t="10187" x="4994275" y="3248025"/>
          <p14:tracePt t="10188" x="4994275" y="3235325"/>
          <p14:tracePt t="10189" x="4994275" y="3228975"/>
          <p14:tracePt t="10190" x="4994275" y="3224213"/>
          <p14:tracePt t="10191" x="4999038" y="3217863"/>
          <p14:tracePt t="10192" x="4999038" y="3205163"/>
          <p14:tracePt t="10193" x="4999038" y="3200400"/>
          <p14:tracePt t="10194" x="5005388" y="3194050"/>
          <p14:tracePt t="10195" x="5005388" y="3187700"/>
          <p14:tracePt t="10196" x="5005388" y="3176588"/>
          <p14:tracePt t="10197" x="5005388" y="3170238"/>
          <p14:tracePt t="10198" x="5011738" y="3163888"/>
          <p14:tracePt t="10199" x="5011738" y="3157538"/>
          <p14:tracePt t="10200" x="5011738" y="3146425"/>
          <p14:tracePt t="10201" x="5011738" y="3140075"/>
          <p14:tracePt t="10202" x="5018088" y="3133725"/>
          <p14:tracePt t="10203" x="5018088" y="3127375"/>
          <p14:tracePt t="10204" x="5018088" y="3122613"/>
          <p14:tracePt t="10205" x="5018088" y="3116263"/>
          <p14:tracePt t="10206" x="5022850" y="3103563"/>
          <p14:tracePt t="10207" x="5022850" y="3098800"/>
          <p14:tracePt t="10208" x="5022850" y="3092450"/>
          <p14:tracePt t="10209" x="5022850" y="3086100"/>
          <p14:tracePt t="10210" x="5022850" y="3079750"/>
          <p14:tracePt t="10211" x="5029200" y="3073400"/>
          <p14:tracePt t="10212" x="5029200" y="3068638"/>
          <p14:tracePt t="10213" x="5029200" y="3062288"/>
          <p14:tracePt t="10214" x="5029200" y="3049588"/>
          <p14:tracePt t="10215" x="5035550" y="3044825"/>
          <p14:tracePt t="10216" x="5035550" y="3038475"/>
          <p14:tracePt t="10217" x="5035550" y="3032125"/>
          <p14:tracePt t="10218" x="5035550" y="3025775"/>
          <p14:tracePt t="10219" x="5035550" y="3021013"/>
          <p14:tracePt t="10220" x="5041900" y="3014663"/>
          <p14:tracePt t="10221" x="5041900" y="3008313"/>
          <p14:tracePt t="10222" x="5041900" y="2995613"/>
          <p14:tracePt t="10223" x="5041900" y="2990850"/>
          <p14:tracePt t="10224" x="5041900" y="2984500"/>
          <p14:tracePt t="10225" x="5046663" y="2978150"/>
          <p14:tracePt t="10226" x="5046663" y="2971800"/>
          <p14:tracePt t="10227" x="5046663" y="2967038"/>
          <p14:tracePt t="10228" x="5046663" y="2960688"/>
          <p14:tracePt t="10229" x="5046663" y="2954338"/>
          <p14:tracePt t="10230" x="5046663" y="2947988"/>
          <p14:tracePt t="10231" x="5053013" y="2943225"/>
          <p14:tracePt t="10232" x="5053013" y="2936875"/>
          <p14:tracePt t="10234" x="5053013" y="2924175"/>
          <p14:tracePt t="10235" x="5053013" y="2919413"/>
          <p14:tracePt t="10236" x="5059363" y="2913063"/>
          <p14:tracePt t="10237" x="5059363" y="2906713"/>
          <p14:tracePt t="10238" x="5059363" y="2900363"/>
          <p14:tracePt t="10239" x="5059363" y="2894013"/>
          <p14:tracePt t="10240" x="5059363" y="2889250"/>
          <p14:tracePt t="10241" x="5065713" y="2882900"/>
          <p14:tracePt t="10242" x="5065713" y="2876550"/>
          <p14:tracePt t="10243" x="5065713" y="2870200"/>
          <p14:tracePt t="10244" x="5065713" y="2865438"/>
          <p14:tracePt t="10246" x="5065713" y="2859088"/>
          <p14:tracePt t="10247" x="5072063" y="2852738"/>
          <p14:tracePt t="10248" x="5072063" y="2846388"/>
          <p14:tracePt t="10249" x="5072063" y="2841625"/>
          <p14:tracePt t="10250" x="5072063" y="2835275"/>
          <p14:tracePt t="10252" x="5076825" y="2822575"/>
          <p14:tracePt t="10253" x="5076825" y="2816225"/>
          <p14:tracePt t="10254" x="5076825" y="2811463"/>
          <p14:tracePt t="10255" x="5076825" y="2805113"/>
          <p14:tracePt t="10256" x="5076825" y="2798763"/>
          <p14:tracePt t="10257" x="5083175" y="2792413"/>
          <p14:tracePt t="10258" x="5083175" y="2787650"/>
          <p14:tracePt t="10259" x="5083175" y="2781300"/>
          <p14:tracePt t="10260" x="5083175" y="2774950"/>
          <p14:tracePt t="10261" x="5083175" y="2768600"/>
          <p14:tracePt t="10262" x="5083175" y="2763838"/>
          <p14:tracePt t="10263" x="5089525" y="2763838"/>
          <p14:tracePt t="10264" x="5089525" y="2757488"/>
          <p14:tracePt t="10265" x="5089525" y="2751138"/>
          <p14:tracePt t="10266" x="5089525" y="2744788"/>
          <p14:tracePt t="10267" x="5089525" y="2738438"/>
          <p14:tracePt t="10268" x="5095875" y="2733675"/>
          <p14:tracePt t="10269" x="5095875" y="2727325"/>
          <p14:tracePt t="10270" x="5095875" y="2720975"/>
          <p14:tracePt t="10271" x="5095875" y="2714625"/>
          <p14:tracePt t="10273" x="5095875" y="2709863"/>
          <p14:tracePt t="10274" x="5100638" y="2703513"/>
          <p14:tracePt t="10275" x="5100638" y="2697163"/>
          <p14:tracePt t="10276" x="5100638" y="2690813"/>
          <p14:tracePt t="10277" x="5100638" y="2686050"/>
          <p14:tracePt t="10278" x="5100638" y="2679700"/>
          <p14:tracePt t="10280" x="5100638" y="2673350"/>
          <p14:tracePt t="10281" x="5100638" y="2667000"/>
          <p14:tracePt t="10282" x="5100638" y="2662238"/>
          <p14:tracePt t="10283" x="5106988" y="2662238"/>
          <p14:tracePt t="10284" x="5106988" y="2655888"/>
          <p14:tracePt t="10286" x="5106988" y="2643188"/>
          <p14:tracePt t="10288" x="5106988" y="2636838"/>
          <p14:tracePt t="10289" x="5106988" y="2632075"/>
          <p14:tracePt t="10291" x="5106988" y="2625725"/>
          <p14:tracePt t="10292" x="5106988" y="2619375"/>
          <p14:tracePt t="10293" x="5113338" y="2619375"/>
          <p14:tracePt t="10294" x="5113338" y="2613025"/>
          <p14:tracePt t="10295" x="5113338" y="2608263"/>
          <p14:tracePt t="10297" x="5113338" y="2601913"/>
          <p14:tracePt t="10299" x="5113338" y="2595563"/>
          <p14:tracePt t="10301" x="5113338" y="2589213"/>
          <p14:tracePt t="10303" x="5113338" y="2584450"/>
          <p14:tracePt t="10304" x="5113338" y="2578100"/>
          <p14:tracePt t="10306" x="5113338" y="2571750"/>
          <p14:tracePt t="10308" x="5113338" y="2565400"/>
          <p14:tracePt t="10310" x="5113338" y="2559050"/>
          <p14:tracePt t="10312" x="5113338" y="2554288"/>
          <p14:tracePt t="10314" x="5119688" y="2547938"/>
          <p14:tracePt t="10316" x="5119688" y="2541588"/>
          <p14:tracePt t="10318" x="5119688" y="2535238"/>
          <p14:tracePt t="10320" x="5119688" y="2530475"/>
          <p14:tracePt t="10322" x="5119688" y="2524125"/>
          <p14:tracePt t="10325" x="5119688" y="2517775"/>
          <p14:tracePt t="10327" x="5119688" y="2511425"/>
          <p14:tracePt t="10329" x="5119688" y="2506663"/>
          <p14:tracePt t="10331" x="5119688" y="2500313"/>
          <p14:tracePt t="10334" x="5119688" y="2493963"/>
          <p14:tracePt t="10336" x="5119688" y="2487613"/>
          <p14:tracePt t="10338" x="5119688" y="2481263"/>
          <p14:tracePt t="10340" x="5119688" y="2476500"/>
          <p14:tracePt t="10343" x="5119688" y="2470150"/>
          <p14:tracePt t="10345" x="5119688" y="2463800"/>
          <p14:tracePt t="10347" x="5119688" y="2457450"/>
          <p14:tracePt t="10349" x="5119688" y="2452688"/>
          <p14:tracePt t="10352" x="5119688" y="2446338"/>
          <p14:tracePt t="10354" x="5119688" y="2439988"/>
          <p14:tracePt t="10357" x="5119688" y="2433638"/>
          <p14:tracePt t="10359" x="5119688" y="2428875"/>
          <p14:tracePt t="10361" x="5119688" y="2422525"/>
          <p14:tracePt t="10363" x="5119688" y="2416175"/>
          <p14:tracePt t="10366" x="5119688" y="2409825"/>
          <p14:tracePt t="10368" x="5119688" y="2405063"/>
          <p14:tracePt t="10371" x="5119688" y="2398713"/>
          <p14:tracePt t="10373" x="5119688" y="2392363"/>
          <p14:tracePt t="10375" x="5119688" y="2386013"/>
          <p14:tracePt t="10377" x="5119688" y="2379663"/>
          <p14:tracePt t="10380" x="5119688" y="2374900"/>
          <p14:tracePt t="10382" x="5119688" y="2368550"/>
          <p14:tracePt t="10384" x="5119688" y="2362200"/>
          <p14:tracePt t="10387" x="5119688" y="2355850"/>
          <p14:tracePt t="10389" x="5119688" y="2351088"/>
          <p14:tracePt t="10390" x="5113338" y="2351088"/>
          <p14:tracePt t="10391" x="5113338" y="2344738"/>
          <p14:tracePt t="10393" x="5113338" y="2338388"/>
          <p14:tracePt t="10395" x="5113338" y="2332038"/>
          <p14:tracePt t="10398" x="5113338" y="2327275"/>
          <p14:tracePt t="10399" x="5113338" y="2320925"/>
          <p14:tracePt t="10402" x="5113338" y="2314575"/>
          <p14:tracePt t="10404" x="5113338" y="2308225"/>
          <p14:tracePt t="10406" x="5113338" y="2301875"/>
          <p14:tracePt t="10407" x="5113338" y="2297113"/>
          <p14:tracePt t="10410" x="5113338" y="2290763"/>
          <p14:tracePt t="10412" x="5106988" y="2284413"/>
          <p14:tracePt t="10413" x="5106988" y="2278063"/>
          <p14:tracePt t="10416" x="5106988" y="2273300"/>
          <p14:tracePt t="10418" x="5106988" y="2266950"/>
          <p14:tracePt t="10419" x="5106988" y="2260600"/>
          <p14:tracePt t="10422" x="5106988" y="2254250"/>
          <p14:tracePt t="10424" x="5106988" y="2249488"/>
          <p14:tracePt t="10425" x="5100638" y="2249488"/>
          <p14:tracePt t="10426" x="5100638" y="2243138"/>
          <p14:tracePt t="10428" x="5100638" y="2236788"/>
          <p14:tracePt t="10430" x="5100638" y="2230438"/>
          <p14:tracePt t="10432" x="5100638" y="2224088"/>
          <p14:tracePt t="10434" x="5100638" y="2219325"/>
          <p14:tracePt t="10435" x="5095875" y="2219325"/>
          <p14:tracePt t="10436" x="5095875" y="2212975"/>
          <p14:tracePt t="10438" x="5095875" y="2206625"/>
          <p14:tracePt t="10440" x="5095875" y="2200275"/>
          <p14:tracePt t="10442" x="5095875" y="2195513"/>
          <p14:tracePt t="10444" x="5095875" y="2189163"/>
          <p14:tracePt t="10445" x="5089525" y="2189163"/>
          <p14:tracePt t="10446" x="5089525" y="2182813"/>
          <p14:tracePt t="10448" x="5089525" y="2176463"/>
          <p14:tracePt t="10450" x="5089525" y="2171700"/>
          <p14:tracePt t="10452" x="5089525" y="2165350"/>
          <p14:tracePt t="10454" x="5083175" y="2159000"/>
          <p14:tracePt t="10457" x="5083175" y="2152650"/>
          <p14:tracePt t="10458" x="5083175" y="2147888"/>
          <p14:tracePt t="10461" x="5083175" y="2141538"/>
          <p14:tracePt t="10463" x="5083175" y="2135188"/>
          <p14:tracePt t="10464" x="5076825" y="2135188"/>
          <p14:tracePt t="10465" x="5076825" y="2128838"/>
          <p14:tracePt t="10467" x="5076825" y="2122488"/>
          <p14:tracePt t="10470" x="5076825" y="2117725"/>
          <p14:tracePt t="10472" x="5072063" y="2111375"/>
          <p14:tracePt t="10474" x="5072063" y="2105025"/>
          <p14:tracePt t="10476" x="5072063" y="2098675"/>
          <p14:tracePt t="10479" x="5065713" y="2093913"/>
          <p14:tracePt t="10482" x="5065713" y="2087563"/>
          <p14:tracePt t="10484" x="5065713" y="2081213"/>
          <p14:tracePt t="10486" x="5059363" y="2081213"/>
          <p14:tracePt t="10487" x="5059363" y="2074863"/>
          <p14:tracePt t="10489" x="5059363" y="2070100"/>
          <p14:tracePt t="10492" x="5059363" y="2063750"/>
          <p14:tracePt t="10493" x="5053013" y="2063750"/>
          <p14:tracePt t="10495" x="5053013" y="2057400"/>
          <p14:tracePt t="10498" x="5053013" y="2051050"/>
          <p14:tracePt t="10501" x="5046663" y="2051050"/>
          <p14:tracePt t="10502" x="5046663" y="2044700"/>
          <p14:tracePt t="10505" x="5046663" y="2039938"/>
          <p14:tracePt t="10506" x="5041900" y="2039938"/>
          <p14:tracePt t="10509" x="5041900" y="2033588"/>
          <p14:tracePt t="10513" x="5035550" y="2027238"/>
          <p14:tracePt t="10517" x="5035550" y="2020888"/>
          <p14:tracePt t="10519" x="5029200" y="2020888"/>
          <p14:tracePt t="10522" x="5029200" y="2016125"/>
          <p14:tracePt t="10524" x="5022850" y="2016125"/>
          <p14:tracePt t="10528" x="5022850" y="2009775"/>
          <p14:tracePt t="10529" x="5018088" y="2009775"/>
          <p14:tracePt t="10532" x="5011738" y="2009775"/>
          <p14:tracePt t="10534" x="5011738" y="2003425"/>
          <p14:tracePt t="10536" x="5005388" y="2003425"/>
          <p14:tracePt t="10540" x="4999038" y="1997075"/>
          <p14:tracePt t="10543" x="4994275" y="1997075"/>
          <p14:tracePt t="10545" x="4987925" y="1992313"/>
          <p14:tracePt t="10548" x="4981575" y="1992313"/>
          <p14:tracePt t="10549" x="4981575" y="1985963"/>
          <p14:tracePt t="10550" x="4975225" y="1985963"/>
          <p14:tracePt t="10552" x="4975225" y="1979613"/>
          <p14:tracePt t="10552" x="4970463" y="1979613"/>
          <p14:tracePt t="10553" x="4970463" y="1973263"/>
          <p14:tracePt t="10554" x="4964113" y="1973263"/>
          <p14:tracePt t="10555" x="4964113" y="1966913"/>
          <p14:tracePt t="10556" x="4957763" y="1966913"/>
          <p14:tracePt t="10557" x="4957763" y="1962150"/>
          <p14:tracePt t="10558" x="4951413" y="1955800"/>
          <p14:tracePt t="10559" x="4945063" y="1955800"/>
          <p14:tracePt t="10560" x="4945063" y="1949450"/>
          <p14:tracePt t="10561" x="4940300" y="1943100"/>
          <p14:tracePt t="10563" x="4933950" y="1938338"/>
          <p14:tracePt t="10565" x="4927600" y="1931988"/>
          <p14:tracePt t="10566" x="4927600" y="1925638"/>
          <p14:tracePt t="10567" x="4921250" y="1919288"/>
          <p14:tracePt t="10569" x="4916488" y="1914525"/>
          <p14:tracePt t="10570" x="4910138" y="1908175"/>
          <p14:tracePt t="10571" x="4910138" y="1901825"/>
          <p14:tracePt t="10572" x="4903788" y="1901825"/>
          <p14:tracePt t="10573" x="4903788" y="1895475"/>
          <p14:tracePt t="10574" x="4897438" y="1890713"/>
          <p14:tracePt t="10575" x="4897438" y="1884363"/>
          <p14:tracePt t="10576" x="4892675" y="1884363"/>
          <p14:tracePt t="10577" x="4886325" y="1878013"/>
          <p14:tracePt t="10578" x="4886325" y="1871663"/>
          <p14:tracePt t="10579" x="4879975" y="1865313"/>
          <p14:tracePt t="10581" x="4873625" y="1860550"/>
          <p14:tracePt t="10582" x="4867275" y="1854200"/>
          <p14:tracePt t="10584" x="4862513" y="1847850"/>
          <p14:tracePt t="10585" x="4856163" y="1841500"/>
          <p14:tracePt t="10586" x="4849813" y="1841500"/>
          <p14:tracePt t="10587" x="4843463" y="1836738"/>
          <p14:tracePt t="10588" x="4843463" y="1830388"/>
          <p14:tracePt t="10589" x="4838700" y="1824038"/>
          <p14:tracePt t="10590" x="4832350" y="1824038"/>
          <p14:tracePt t="10591" x="4826000" y="1817688"/>
          <p14:tracePt t="10592" x="4819650" y="1812925"/>
          <p14:tracePt t="10593" x="4814888" y="1806575"/>
          <p14:tracePt t="10594" x="4808538" y="1806575"/>
          <p14:tracePt t="10595" x="4802188" y="1800225"/>
          <p14:tracePt t="10596" x="4795838" y="1793875"/>
          <p14:tracePt t="10597" x="4795838" y="1787525"/>
          <p14:tracePt t="10598" x="4784725" y="1787525"/>
          <p14:tracePt t="10599" x="4778375" y="1782763"/>
          <p14:tracePt t="10600" x="4772025" y="1776413"/>
          <p14:tracePt t="10601" x="4765675" y="1770063"/>
          <p14:tracePt t="10603" x="4748213" y="1758950"/>
          <p14:tracePt t="10604" x="4741863" y="1758950"/>
          <p14:tracePt t="10605" x="4737100" y="1752600"/>
          <p14:tracePt t="10606" x="4730750" y="1746250"/>
          <p14:tracePt t="10607" x="4718050" y="1739900"/>
          <p14:tracePt t="10608" x="4713288" y="1735138"/>
          <p14:tracePt t="10609" x="4700588" y="1728788"/>
          <p14:tracePt t="10610" x="4694238" y="1728788"/>
          <p14:tracePt t="10611" x="4687888" y="1722438"/>
          <p14:tracePt t="10612" x="4683125" y="1716088"/>
          <p14:tracePt t="10613" x="4670425" y="1709738"/>
          <p14:tracePt t="10614" x="4664075" y="1709738"/>
          <p14:tracePt t="10615" x="4652963" y="1704975"/>
          <p14:tracePt t="10616" x="4646613" y="1698625"/>
          <p14:tracePt t="10617" x="4635500" y="1692275"/>
          <p14:tracePt t="10618" x="4629150" y="1685925"/>
          <p14:tracePt t="10619" x="4622800" y="1685925"/>
          <p14:tracePt t="10620" x="4610100" y="1681163"/>
          <p14:tracePt t="10621" x="4605338" y="1674813"/>
          <p14:tracePt t="10622" x="4592638" y="1668463"/>
          <p14:tracePt t="10623" x="4586288" y="1668463"/>
          <p14:tracePt t="10624" x="4581525" y="1662113"/>
          <p14:tracePt t="10625" x="4568825" y="1657350"/>
          <p14:tracePt t="10626" x="4562475" y="1651000"/>
          <p14:tracePt t="10627" x="4557713" y="1651000"/>
          <p14:tracePt t="10628" x="4545013" y="1644650"/>
          <p14:tracePt t="10629" x="4538663" y="1638300"/>
          <p14:tracePt t="10630" x="4533900" y="1638300"/>
          <p14:tracePt t="10631" x="4527550" y="1633538"/>
          <p14:tracePt t="10632" x="4514850" y="1633538"/>
          <p14:tracePt t="10633" x="4508500" y="1627188"/>
          <p14:tracePt t="10634" x="4503738" y="1620838"/>
          <p14:tracePt t="10635" x="4491038" y="1620838"/>
          <p14:tracePt t="10637" x="4479925" y="1614488"/>
          <p14:tracePt t="10638" x="4473575" y="1608138"/>
          <p14:tracePt t="10639" x="4460875" y="1603375"/>
          <p14:tracePt t="10640" x="4456113" y="1603375"/>
          <p14:tracePt t="10641" x="4449763" y="1597025"/>
          <p14:tracePt t="10642" x="4443413" y="1597025"/>
          <p14:tracePt t="10643" x="4437063" y="1590675"/>
          <p14:tracePt t="10644" x="4430713" y="1590675"/>
          <p14:tracePt t="10645" x="4419600" y="1584325"/>
          <p14:tracePt t="10646" x="4413250" y="1584325"/>
          <p14:tracePt t="10647" x="4406900" y="1579563"/>
          <p14:tracePt t="10648" x="4402138" y="1573213"/>
          <p14:tracePt t="10649" x="4395788" y="1573213"/>
          <p14:tracePt t="10650" x="4389438" y="1566863"/>
          <p14:tracePt t="10651" x="4383088" y="1566863"/>
          <p14:tracePt t="10653" x="4371975" y="1560513"/>
          <p14:tracePt t="10654" x="4365625" y="1555750"/>
          <p14:tracePt t="10655" x="4352925" y="1549400"/>
          <p14:tracePt t="10656" x="4348163" y="1549400"/>
          <p14:tracePt t="10657" x="4341813" y="1543050"/>
          <p14:tracePt t="10658" x="4335463" y="1543050"/>
          <p14:tracePt t="10659" x="4329113" y="1536700"/>
          <p14:tracePt t="10660" x="4324350" y="1530350"/>
          <p14:tracePt t="10661" x="4318000" y="1530350"/>
          <p14:tracePt t="10662" x="4311650" y="1525588"/>
          <p14:tracePt t="10663" x="4300538" y="1519238"/>
          <p14:tracePt t="10664" x="4294188" y="1519238"/>
          <p14:tracePt t="10665" x="4287838" y="1512888"/>
          <p14:tracePt t="10666" x="4281488" y="1506538"/>
          <p14:tracePt t="10667" x="4276725" y="1501775"/>
          <p14:tracePt t="10669" x="4257675" y="1495425"/>
          <p14:tracePt t="10670" x="4251325" y="1489075"/>
          <p14:tracePt t="10671" x="4246563" y="1489075"/>
          <p14:tracePt t="10672" x="4240213" y="1482725"/>
          <p14:tracePt t="10673" x="4227513" y="1477963"/>
          <p14:tracePt t="10674" x="4222750" y="1477963"/>
          <p14:tracePt t="10675" x="4216400" y="1471613"/>
          <p14:tracePt t="10676" x="4210050" y="1465263"/>
          <p14:tracePt t="10677" x="4198938" y="1458913"/>
          <p14:tracePt t="10678" x="4192588" y="1458913"/>
          <p14:tracePt t="10679" x="4186238" y="1452563"/>
          <p14:tracePt t="10680" x="4173538" y="1447800"/>
          <p14:tracePt t="10681" x="4168775" y="1447800"/>
          <p14:tracePt t="10682" x="4162425" y="1441450"/>
          <p14:tracePt t="10684" x="4144963" y="1428750"/>
          <p14:tracePt t="10685" x="4132263" y="1428750"/>
          <p14:tracePt t="10686" x="4125913" y="1423988"/>
          <p14:tracePt t="10687" x="4121150" y="1417638"/>
          <p14:tracePt t="10687" x="4108450" y="1417638"/>
          <p14:tracePt t="10689" x="4102100" y="1411288"/>
          <p14:tracePt t="10690" x="4090988" y="1404938"/>
          <p14:tracePt t="10691" x="4084638" y="1404938"/>
          <p14:tracePt t="10692" x="4071938" y="1400175"/>
          <p14:tracePt t="10693" x="4067175" y="1393825"/>
          <p14:tracePt t="10694" x="4054475" y="1387475"/>
          <p14:tracePt t="10695" x="4048125" y="1387475"/>
          <p14:tracePt t="10696" x="4037013" y="1381125"/>
          <p14:tracePt t="10697" x="4030663" y="1376363"/>
          <p14:tracePt t="10698" x="4019550" y="1370013"/>
          <p14:tracePt t="10699" x="4013200" y="1370013"/>
          <p14:tracePt t="10700" x="4000500" y="1363663"/>
          <p14:tracePt t="10701" x="3994150" y="1357313"/>
          <p14:tracePt t="10703" x="3970338" y="1346200"/>
          <p14:tracePt t="10704" x="3965575" y="1346200"/>
          <p14:tracePt t="10705" x="3952875" y="1339850"/>
          <p14:tracePt t="10706" x="3946525" y="1333500"/>
          <p14:tracePt t="10707" x="3935413" y="1333500"/>
          <p14:tracePt t="10708" x="3922713" y="1327150"/>
          <p14:tracePt t="10709" x="3916363" y="1322388"/>
          <p14:tracePt t="10710" x="3905250" y="1322388"/>
          <p14:tracePt t="10711" x="3892550" y="1316038"/>
          <p14:tracePt t="10712" x="3887788" y="1309688"/>
          <p14:tracePt t="10713" x="3875088" y="1309688"/>
          <p14:tracePt t="10714" x="3863975" y="1303338"/>
          <p14:tracePt t="10715" x="3851275" y="1298575"/>
          <p14:tracePt t="10716" x="3844925" y="1298575"/>
          <p14:tracePt t="10717" x="3840163" y="1292225"/>
          <p14:tracePt t="10718" x="3827463" y="1285875"/>
          <p14:tracePt t="10720" x="3803650" y="1279525"/>
          <p14:tracePt t="10721" x="3797300" y="1279525"/>
          <p14:tracePt t="10722" x="3786188" y="1273175"/>
          <p14:tracePt t="10723" x="3773488" y="1268413"/>
          <p14:tracePt t="10724" x="3762375" y="1268413"/>
          <p14:tracePt t="10725" x="3756025" y="1262063"/>
          <p14:tracePt t="10726" x="3743325" y="1255713"/>
          <p14:tracePt t="10727" x="3732213" y="1255713"/>
          <p14:tracePt t="10728" x="3719513" y="1249363"/>
          <p14:tracePt t="10729" x="3713163" y="1244600"/>
          <p14:tracePt t="10730" x="3702050" y="1244600"/>
          <p14:tracePt t="10731" x="3689350" y="1238250"/>
          <p14:tracePt t="10732" x="3678238" y="1238250"/>
          <p14:tracePt t="10733" x="3671888" y="1231900"/>
          <p14:tracePt t="10735" x="3648075" y="1225550"/>
          <p14:tracePt t="10736" x="3635375" y="1220788"/>
          <p14:tracePt t="10737" x="3624263" y="1214438"/>
          <p14:tracePt t="10738" x="3611563" y="1214438"/>
          <p14:tracePt t="10739" x="3606800" y="1208088"/>
          <p14:tracePt t="10740" x="3594100" y="1201738"/>
          <p14:tracePt t="10741" x="3582988" y="1201738"/>
          <p14:tracePt t="10742" x="3570288" y="1195388"/>
          <p14:tracePt t="10743" x="3563938" y="1190625"/>
          <p14:tracePt t="10744" x="3546475" y="1190625"/>
          <p14:tracePt t="10745" x="3533775" y="1184275"/>
          <p14:tracePt t="10746" x="3529013" y="1177925"/>
          <p14:tracePt t="10747" x="3516313" y="1177925"/>
          <p14:tracePt t="10748" x="3505200" y="1171575"/>
          <p14:tracePt t="10749" x="3492500" y="1171575"/>
          <p14:tracePt t="10751" x="3475038" y="1166813"/>
          <p14:tracePt t="10752" x="3462338" y="1160463"/>
          <p14:tracePt t="10753" x="3451225" y="1154113"/>
          <p14:tracePt t="10754" x="3438525" y="1154113"/>
          <p14:tracePt t="10755" x="3432175" y="1147763"/>
          <p14:tracePt t="10756" x="3421063" y="1147763"/>
          <p14:tracePt t="10757" x="3414713" y="1143000"/>
          <p14:tracePt t="10758" x="3397250" y="1136650"/>
          <p14:tracePt t="10759" x="3390900" y="1136650"/>
          <p14:tracePt t="10760" x="3378200" y="1130300"/>
          <p14:tracePt t="10761" x="3373438" y="1130300"/>
          <p14:tracePt t="10762" x="3360738" y="1123950"/>
          <p14:tracePt t="10763" x="3349625" y="1123950"/>
          <p14:tracePt t="10764" x="3336925" y="1119188"/>
          <p14:tracePt t="10765" x="3330575" y="1119188"/>
          <p14:tracePt t="10766" x="3319463" y="1112838"/>
          <p14:tracePt t="10767" x="3313113" y="1112838"/>
          <p14:tracePt t="10769" x="3289300" y="1106488"/>
          <p14:tracePt t="10770" x="3276600" y="1100138"/>
          <p14:tracePt t="10771" x="3271838" y="1100138"/>
          <p14:tracePt t="10772" x="3259138" y="1093788"/>
          <p14:tracePt t="10773" x="3252788" y="1093788"/>
          <p14:tracePt t="10774" x="3241675" y="1089025"/>
          <p14:tracePt t="10775" x="3228975" y="1089025"/>
          <p14:tracePt t="10776" x="3224213" y="1082675"/>
          <p14:tracePt t="10777" x="3211513" y="1082675"/>
          <p14:tracePt t="10778" x="3198813" y="1076325"/>
          <p14:tracePt t="10779" x="3194050" y="1076325"/>
          <p14:tracePt t="10780" x="3181350" y="1069975"/>
          <p14:tracePt t="10781" x="3175000" y="1069975"/>
          <p14:tracePt t="10782" x="3163888" y="1069975"/>
          <p14:tracePt t="10783" x="3151188" y="1065213"/>
          <p14:tracePt t="10784" x="3146425" y="1065213"/>
          <p14:tracePt t="10785" x="3133725" y="1058863"/>
          <p14:tracePt t="10786" x="3121025" y="1058863"/>
          <p14:tracePt t="10787" x="3116263" y="1052513"/>
          <p14:tracePt t="10788" x="3103563" y="1052513"/>
          <p14:tracePt t="10789" x="3092450" y="1052513"/>
          <p14:tracePt t="10790" x="3086100" y="1046163"/>
          <p14:tracePt t="10791" x="3073400" y="1046163"/>
          <p14:tracePt t="10792" x="3062288" y="1041400"/>
          <p14:tracePt t="10793" x="3055938" y="1041400"/>
          <p14:tracePt t="10794" x="3043238" y="1041400"/>
          <p14:tracePt t="10795" x="3032125" y="1035050"/>
          <p14:tracePt t="10796" x="3019425" y="1035050"/>
          <p14:tracePt t="10797" x="3014663" y="1035050"/>
          <p14:tracePt t="10798" x="3001963" y="1028700"/>
          <p14:tracePt t="10799" x="2990850" y="1028700"/>
          <p14:tracePt t="10800" x="2978150" y="1028700"/>
          <p14:tracePt t="10801" x="2971800" y="1022350"/>
          <p14:tracePt t="10802" x="2960688" y="1022350"/>
          <p14:tracePt t="10803" x="2947988" y="1022350"/>
          <p14:tracePt t="10804" x="2941638" y="1016000"/>
          <p14:tracePt t="10805" x="2930525" y="1016000"/>
          <p14:tracePt t="10806" x="2917825" y="1016000"/>
          <p14:tracePt t="10807" x="2906713" y="1016000"/>
          <p14:tracePt t="10808" x="2894013" y="1016000"/>
          <p14:tracePt t="10809" x="2889250" y="1011238"/>
          <p14:tracePt t="10810" x="2876550" y="1011238"/>
          <p14:tracePt t="10811" x="2863850" y="1011238"/>
          <p14:tracePt t="10812" x="2852738" y="1011238"/>
          <p14:tracePt t="10813" x="2846388" y="1004888"/>
          <p14:tracePt t="10814" x="2835275" y="1004888"/>
          <p14:tracePt t="10815" x="2822575" y="1004888"/>
          <p14:tracePt t="10816" x="2811463" y="1004888"/>
          <p14:tracePt t="10817" x="2805113" y="1004888"/>
          <p14:tracePt t="10818" x="2792413" y="1004888"/>
          <p14:tracePt t="10819" x="2781300" y="998538"/>
          <p14:tracePt t="10820" x="2768600" y="998538"/>
          <p14:tracePt t="10821" x="2762250" y="998538"/>
          <p14:tracePt t="10822" x="2751138" y="998538"/>
          <p14:tracePt t="10823" x="2738438" y="998538"/>
          <p14:tracePt t="10824" x="2733675" y="998538"/>
          <p14:tracePt t="10825" x="2720975" y="992188"/>
          <p14:tracePt t="10826" x="2709863" y="992188"/>
          <p14:tracePt t="10827" x="2703513" y="992188"/>
          <p14:tracePt t="10828" x="2690813" y="992188"/>
          <p14:tracePt t="10829" x="2679700" y="992188"/>
          <p14:tracePt t="10830" x="2667000" y="992188"/>
          <p14:tracePt t="10831" x="2660650" y="992188"/>
          <p14:tracePt t="10832" x="2649538" y="992188"/>
          <p14:tracePt t="10834" x="2625725" y="987425"/>
          <p14:tracePt t="10835" x="2619375" y="987425"/>
          <p14:tracePt t="10836" x="2606675" y="987425"/>
          <p14:tracePt t="10837" x="2595563" y="987425"/>
          <p14:tracePt t="10838" x="2582863" y="987425"/>
          <p14:tracePt t="10839" x="2578100" y="987425"/>
          <p14:tracePt t="10840" x="2571750" y="987425"/>
          <p14:tracePt t="10841" x="2559050" y="987425"/>
          <p14:tracePt t="10842" x="2547938" y="987425"/>
          <p14:tracePt t="10843" x="2535238" y="987425"/>
          <p14:tracePt t="10844" x="2530475" y="987425"/>
          <p14:tracePt t="10845" x="2517775" y="987425"/>
          <p14:tracePt t="10846" x="2505075" y="987425"/>
          <p14:tracePt t="10847" x="2500313" y="987425"/>
          <p14:tracePt t="10848" x="2493963" y="987425"/>
          <p14:tracePt t="10849" x="2481263" y="987425"/>
          <p14:tracePt t="10851" x="2463800" y="987425"/>
          <p14:tracePt t="10852" x="2457450" y="987425"/>
          <p14:tracePt t="10853" x="2446338" y="987425"/>
          <p14:tracePt t="10854" x="2433638" y="987425"/>
          <p14:tracePt t="10855" x="2427288" y="987425"/>
          <p14:tracePt t="10856" x="2416175" y="987425"/>
          <p14:tracePt t="10857" x="2409825" y="987425"/>
          <p14:tracePt t="10858" x="2398713" y="987425"/>
          <p14:tracePt t="10859" x="2392363" y="987425"/>
          <p14:tracePt t="10860" x="2379663" y="987425"/>
          <p14:tracePt t="10861" x="2374900" y="987425"/>
          <p14:tracePt t="10862" x="2362200" y="987425"/>
          <p14:tracePt t="10863" x="2355850" y="987425"/>
          <p14:tracePt t="10864" x="2344738" y="987425"/>
          <p14:tracePt t="10865" x="2338388" y="987425"/>
          <p14:tracePt t="10866" x="2325688" y="987425"/>
          <p14:tracePt t="10867" x="2320925" y="987425"/>
          <p14:tracePt t="10868" x="2308225" y="987425"/>
          <p14:tracePt t="10869" x="2301875" y="987425"/>
          <p14:tracePt t="10870" x="2297113" y="987425"/>
          <p14:tracePt t="10871" x="2284413" y="987425"/>
          <p14:tracePt t="10872" x="2278063" y="987425"/>
          <p14:tracePt t="10873" x="2266950" y="987425"/>
          <p14:tracePt t="10874" x="2260600" y="987425"/>
          <p14:tracePt t="10875" x="2254250" y="987425"/>
          <p14:tracePt t="10876" x="2243138" y="987425"/>
          <p14:tracePt t="10877" x="2236788" y="992188"/>
          <p14:tracePt t="10885" x="2170113" y="998538"/>
          <p14:tracePt t="10886" x="2165350" y="998538"/>
          <p14:tracePt t="10887" x="2159000" y="998538"/>
          <p14:tracePt t="10888" x="2146300" y="998538"/>
          <p14:tracePt t="10889" x="2141538" y="998538"/>
          <p14:tracePt t="10890" x="2135188" y="998538"/>
          <p14:tracePt t="10891" x="2128838" y="998538"/>
          <p14:tracePt t="10892" x="2117725" y="998538"/>
          <p14:tracePt t="10893" x="2111375" y="1004888"/>
          <p14:tracePt t="10894" x="2105025" y="1004888"/>
          <p14:tracePt t="10895" x="2098675" y="1004888"/>
          <p14:tracePt t="10896" x="2093913" y="1004888"/>
          <p14:tracePt t="10897" x="2081213" y="1004888"/>
          <p14:tracePt t="10898" x="2074863" y="1004888"/>
          <p14:tracePt t="10899" x="2068513" y="1004888"/>
          <p14:tracePt t="10901" x="2051050" y="1011238"/>
          <p14:tracePt t="10902" x="2044700" y="1011238"/>
          <p14:tracePt t="10903" x="2039938" y="1011238"/>
          <p14:tracePt t="10904" x="2033588" y="1011238"/>
          <p14:tracePt t="10905" x="2020888" y="1011238"/>
          <p14:tracePt t="10906" x="2016125" y="1016000"/>
          <p14:tracePt t="10907" x="2009775" y="1016000"/>
          <p14:tracePt t="10908" x="2003425" y="1016000"/>
          <p14:tracePt t="10909" x="1990725" y="1016000"/>
          <p14:tracePt t="10910" x="1985963" y="1016000"/>
          <p14:tracePt t="10911" x="1979613" y="1016000"/>
          <p14:tracePt t="10912" x="1973263" y="1022350"/>
          <p14:tracePt t="10913" x="1966913" y="1022350"/>
          <p14:tracePt t="10914" x="1955800" y="1022350"/>
          <p14:tracePt t="10915" x="1949450" y="1022350"/>
          <p14:tracePt t="10916" x="1943100" y="1022350"/>
          <p14:tracePt t="10917" x="1938338" y="1028700"/>
          <p14:tracePt t="10918" x="1931988" y="1028700"/>
          <p14:tracePt t="10919" x="1925638" y="1028700"/>
          <p14:tracePt t="10920" x="1919288" y="1028700"/>
          <p14:tracePt t="10921" x="1908175" y="1028700"/>
          <p14:tracePt t="10922" x="1901825" y="1035050"/>
          <p14:tracePt t="10923" x="1895475" y="1035050"/>
          <p14:tracePt t="10924" x="1884363" y="1035050"/>
          <p14:tracePt t="10925" x="1878013" y="1035050"/>
          <p14:tracePt t="10926" x="1871663" y="1035050"/>
          <p14:tracePt t="10927" x="1865313" y="1041400"/>
          <p14:tracePt t="10928" x="1860550" y="1041400"/>
          <p14:tracePt t="10929" x="1854200" y="1041400"/>
          <p14:tracePt t="10930" x="1847850" y="1041400"/>
          <p14:tracePt t="10931" x="1841500" y="1046163"/>
          <p14:tracePt t="10932" x="1830388" y="1046163"/>
          <p14:tracePt t="10934" x="1817688" y="1046163"/>
          <p14:tracePt t="10935" x="1811338" y="1046163"/>
          <p14:tracePt t="10936" x="1806575" y="1052513"/>
          <p14:tracePt t="10937" x="1800225" y="1052513"/>
          <p14:tracePt t="10938" x="1793875" y="1052513"/>
          <p14:tracePt t="10939" x="1787525" y="1052513"/>
          <p14:tracePt t="10940" x="1782763" y="1058863"/>
          <p14:tracePt t="10941" x="1776413" y="1058863"/>
          <p14:tracePt t="10942" x="1770063" y="1058863"/>
          <p14:tracePt t="10943" x="1763713" y="1058863"/>
          <p14:tracePt t="10944" x="1752600" y="1065213"/>
          <p14:tracePt t="10946" x="1746250" y="1065213"/>
          <p14:tracePt t="10947" x="1739900" y="1065213"/>
          <p14:tracePt t="10948" x="1733550" y="1069975"/>
          <p14:tracePt t="10949" x="1728788" y="1069975"/>
          <p14:tracePt t="10950" x="1722438" y="1069975"/>
          <p14:tracePt t="10952" x="1709738" y="1076325"/>
          <p14:tracePt t="10953" x="1704975" y="1076325"/>
          <p14:tracePt t="10954" x="1698625" y="1076325"/>
          <p14:tracePt t="10955" x="1692275" y="1076325"/>
          <p14:tracePt t="10956" x="1685925" y="1082675"/>
          <p14:tracePt t="10957" x="1681163" y="1082675"/>
          <p14:tracePt t="10958" x="1674813" y="1082675"/>
          <p14:tracePt t="10960" x="1668463" y="1089025"/>
          <p14:tracePt t="10961" x="1662113" y="1089025"/>
          <p14:tracePt t="10962" x="1657350" y="1089025"/>
          <p14:tracePt t="10963" x="1651000" y="1093788"/>
          <p14:tracePt t="10964" x="1644650" y="1093788"/>
          <p14:tracePt t="10965" x="1638300" y="1093788"/>
          <p14:tracePt t="10967" x="1631950" y="1100138"/>
          <p14:tracePt t="10968" x="1627188" y="1100138"/>
          <p14:tracePt t="10969" x="1620838" y="1100138"/>
          <p14:tracePt t="10970" x="1614488" y="1100138"/>
          <p14:tracePt t="10971" x="1608138" y="1106488"/>
          <p14:tracePt t="10972" x="1603375" y="1106488"/>
          <p14:tracePt t="10974" x="1597025" y="1112838"/>
          <p14:tracePt t="10975" x="1590675" y="1112838"/>
          <p14:tracePt t="10976" x="1584325" y="1112838"/>
          <p14:tracePt t="10978" x="1579563" y="1119188"/>
          <p14:tracePt t="10979" x="1573213" y="1119188"/>
          <p14:tracePt t="10980" x="1566863" y="1119188"/>
          <p14:tracePt t="10981" x="1560513" y="1123950"/>
          <p14:tracePt t="10983" x="1554163" y="1123950"/>
          <p14:tracePt t="10984" x="1549400" y="1130300"/>
          <p14:tracePt t="10985" x="1543050" y="1130300"/>
          <p14:tracePt t="10986" x="1536700" y="1130300"/>
          <p14:tracePt t="10988" x="1530350" y="1136650"/>
          <p14:tracePt t="10989" x="1525588" y="1136650"/>
          <p14:tracePt t="10990" x="1519238" y="1136650"/>
          <p14:tracePt t="10991" x="1519238" y="1143000"/>
          <p14:tracePt t="10992" x="1512888" y="1143000"/>
          <p14:tracePt t="10993" x="1506538" y="1143000"/>
          <p14:tracePt t="10994" x="1501775" y="1147763"/>
          <p14:tracePt t="10996" x="1495425" y="1147763"/>
          <p14:tracePt t="10997" x="1489075" y="1154113"/>
          <p14:tracePt t="10998" x="1482725" y="1154113"/>
          <p14:tracePt t="11001" x="1471613" y="1160463"/>
          <p14:tracePt t="11002" x="1465263" y="1160463"/>
          <p14:tracePt t="11003" x="1465263" y="1166813"/>
          <p14:tracePt t="11004" x="1458913" y="1166813"/>
          <p14:tracePt t="11005" x="1452563" y="1166813"/>
          <p14:tracePt t="11006" x="1447800" y="1171575"/>
          <p14:tracePt t="11007" x="1441450" y="1171575"/>
          <p14:tracePt t="11008" x="1441450" y="1177925"/>
          <p14:tracePt t="11009" x="1435100" y="1177925"/>
          <p14:tracePt t="11010" x="1428750" y="1177925"/>
          <p14:tracePt t="11011" x="1423988" y="1184275"/>
          <p14:tracePt t="11013" x="1417638" y="1184275"/>
          <p14:tracePt t="11014" x="1411288" y="1190625"/>
          <p14:tracePt t="11015" x="1404938" y="1190625"/>
          <p14:tracePt t="11017" x="1400175" y="1195388"/>
          <p14:tracePt t="11019" x="1387475" y="1201738"/>
          <p14:tracePt t="11020" x="1381125" y="1201738"/>
          <p14:tracePt t="11022" x="1374775" y="1208088"/>
          <p14:tracePt t="11023" x="1370013" y="1208088"/>
          <p14:tracePt t="11024" x="1363663" y="1214438"/>
          <p14:tracePt t="11026" x="1357313" y="1214438"/>
          <p14:tracePt t="11027" x="1350963" y="1220788"/>
          <p14:tracePt t="11028" x="1346200" y="1220788"/>
          <p14:tracePt t="11029" x="1339850" y="1220788"/>
          <p14:tracePt t="11030" x="1339850" y="1225550"/>
          <p14:tracePt t="11031" x="1333500" y="1225550"/>
          <p14:tracePt t="11032" x="1327150" y="1231900"/>
          <p14:tracePt t="11033" x="1322388" y="1231900"/>
          <p14:tracePt t="11036" x="1309688" y="1238250"/>
          <p14:tracePt t="11037" x="1303338" y="1238250"/>
          <p14:tracePt t="11038" x="1303338" y="1244600"/>
          <p14:tracePt t="11039" x="1296988" y="1244600"/>
          <p14:tracePt t="11040" x="1292225" y="1249363"/>
          <p14:tracePt t="11041" x="1285875" y="1249363"/>
          <p14:tracePt t="11043" x="1279525" y="1255713"/>
          <p14:tracePt t="11044" x="1273175" y="1255713"/>
          <p14:tracePt t="11045" x="1268413" y="1262063"/>
          <p14:tracePt t="11047" x="1262063" y="1262063"/>
          <p14:tracePt t="11048" x="1255713" y="1268413"/>
          <p14:tracePt t="11049" x="1249363" y="1268413"/>
          <p14:tracePt t="11050" x="1249363" y="1273175"/>
          <p14:tracePt t="11052" x="1238250" y="1273175"/>
          <p14:tracePt t="11053" x="1238250" y="1279525"/>
          <p14:tracePt t="11054" x="1231900" y="1279525"/>
          <p14:tracePt t="11055" x="1225550" y="1285875"/>
          <p14:tracePt t="11057" x="1220788" y="1285875"/>
          <p14:tracePt t="11058" x="1214438" y="1292225"/>
          <p14:tracePt t="11059" x="1208088" y="1292225"/>
          <p14:tracePt t="11060" x="1208088" y="1298575"/>
          <p14:tracePt t="11061" x="1201738" y="1298575"/>
          <p14:tracePt t="11063" x="1195388" y="1303338"/>
          <p14:tracePt t="11064" x="1190625" y="1303338"/>
          <p14:tracePt t="11066" x="1184275" y="1309688"/>
          <p14:tracePt t="11067" x="1177925" y="1309688"/>
          <p14:tracePt t="11069" x="1171575" y="1316038"/>
          <p14:tracePt t="11071" x="1166813" y="1322388"/>
          <p14:tracePt t="11072" x="1160463" y="1322388"/>
          <p14:tracePt t="11073" x="1160463" y="1327150"/>
          <p14:tracePt t="11074" x="1154113" y="1327150"/>
          <p14:tracePt t="11076" x="1147763" y="1333500"/>
          <p14:tracePt t="11078" x="1143000" y="1333500"/>
          <p14:tracePt t="11079" x="1136650" y="1339850"/>
          <p14:tracePt t="11081" x="1130300" y="1346200"/>
          <p14:tracePt t="11083" x="1123950" y="1346200"/>
          <p14:tracePt t="11084" x="1123950" y="1350963"/>
          <p14:tracePt t="11086" x="1117600" y="1357313"/>
          <p14:tracePt t="11087" x="1112838" y="1357313"/>
          <p14:tracePt t="11089" x="1106488" y="1363663"/>
          <p14:tracePt t="11091" x="1100138" y="1370013"/>
          <p14:tracePt t="11093" x="1093788" y="1376363"/>
          <p14:tracePt t="11095" x="1089025" y="1376363"/>
          <p14:tracePt t="11096" x="1089025" y="1381125"/>
          <p14:tracePt t="11097" x="1082675" y="1381125"/>
          <p14:tracePt t="11098" x="1082675" y="1387475"/>
          <p14:tracePt t="11099" x="1076325" y="1387475"/>
          <p14:tracePt t="11100" x="1076325" y="1393825"/>
          <p14:tracePt t="11102" x="1069975" y="1393825"/>
          <p14:tracePt t="11103" x="1065213" y="1400175"/>
          <p14:tracePt t="11105" x="1065213" y="1404938"/>
          <p14:tracePt t="11106" x="1058863" y="1404938"/>
          <p14:tracePt t="11107" x="1058863" y="1411288"/>
          <p14:tracePt t="11108" x="1052513" y="1411288"/>
          <p14:tracePt t="11109" x="1052513" y="1417638"/>
          <p14:tracePt t="11110" x="1046163" y="1417638"/>
          <p14:tracePt t="11111" x="1046163" y="1423988"/>
          <p14:tracePt t="11112" x="1039813" y="1423988"/>
          <p14:tracePt t="11113" x="1039813" y="1428750"/>
          <p14:tracePt t="11114" x="1039813" y="1435100"/>
          <p14:tracePt t="11115" x="1035050" y="1435100"/>
          <p14:tracePt t="11116" x="1035050" y="1441450"/>
          <p14:tracePt t="11117" x="1028700" y="1441450"/>
          <p14:tracePt t="11119" x="1022350" y="1447800"/>
          <p14:tracePt t="11120" x="1022350" y="1452563"/>
          <p14:tracePt t="11121" x="1016000" y="1458913"/>
          <p14:tracePt t="11123" x="1011238" y="1465263"/>
          <p14:tracePt t="11125" x="1004888" y="1471613"/>
          <p14:tracePt t="11127" x="998538" y="1477963"/>
          <p14:tracePt t="11128" x="998538" y="1482725"/>
          <p14:tracePt t="11130" x="992188" y="1489075"/>
          <p14:tracePt t="11131" x="992188" y="1495425"/>
          <p14:tracePt t="11132" x="987425" y="1495425"/>
          <p14:tracePt t="11134" x="981075" y="1501775"/>
          <p14:tracePt t="11135" x="981075" y="1506538"/>
          <p14:tracePt t="11136" x="974725" y="1512888"/>
          <p14:tracePt t="11137" x="974725" y="1519238"/>
          <p14:tracePt t="11139" x="968375" y="1525588"/>
          <p14:tracePt t="11140" x="968375" y="1530350"/>
          <p14:tracePt t="11141" x="963613" y="1536700"/>
          <p14:tracePt t="11143" x="957263" y="1543050"/>
          <p14:tracePt t="11144" x="957263" y="1549400"/>
          <p14:tracePt t="11145" x="957263" y="1555750"/>
          <p14:tracePt t="11146" x="950913" y="1555750"/>
          <p14:tracePt t="11147" x="950913" y="1560513"/>
          <p14:tracePt t="11148" x="944563" y="1566863"/>
          <p14:tracePt t="11150" x="944563" y="1573213"/>
          <p14:tracePt t="11152" x="938213" y="1584325"/>
          <p14:tracePt t="11154" x="933450" y="1590675"/>
          <p14:tracePt t="11155" x="933450" y="1597025"/>
          <p14:tracePt t="11156" x="927100" y="1603375"/>
          <p14:tracePt t="11157" x="927100" y="1608138"/>
          <p14:tracePt t="11158" x="927100" y="1614488"/>
          <p14:tracePt t="11159" x="920750" y="1620838"/>
          <p14:tracePt t="11160" x="920750" y="1627188"/>
          <p14:tracePt t="11161" x="920750" y="1633538"/>
          <p14:tracePt t="11162" x="914400" y="1633538"/>
          <p14:tracePt t="11163" x="914400" y="1638300"/>
          <p14:tracePt t="11164" x="909638" y="1644650"/>
          <p14:tracePt t="11165" x="909638" y="1651000"/>
          <p14:tracePt t="11166" x="909638" y="1657350"/>
          <p14:tracePt t="11167" x="903288" y="1662113"/>
          <p14:tracePt t="11169" x="896938" y="1674813"/>
          <p14:tracePt t="11171" x="896938" y="1681163"/>
          <p14:tracePt t="11172" x="890588" y="1685925"/>
          <p14:tracePt t="11173" x="890588" y="1692275"/>
          <p14:tracePt t="11174" x="890588" y="1698625"/>
          <p14:tracePt t="11175" x="885825" y="1704975"/>
          <p14:tracePt t="11176" x="885825" y="1709738"/>
          <p14:tracePt t="11177" x="879475" y="1716088"/>
          <p14:tracePt t="11178" x="879475" y="1722438"/>
          <p14:tracePt t="11180" x="873125" y="1728788"/>
          <p14:tracePt t="11181" x="873125" y="1735138"/>
          <p14:tracePt t="11182" x="873125" y="1739900"/>
          <p14:tracePt t="11184" x="866775" y="1752600"/>
          <p14:tracePt t="11186" x="860425" y="1763713"/>
          <p14:tracePt t="11187" x="860425" y="1770063"/>
          <p14:tracePt t="11188" x="855663" y="1776413"/>
          <p14:tracePt t="11189" x="855663" y="1782763"/>
          <p14:tracePt t="11190" x="849313" y="1787525"/>
          <p14:tracePt t="11191" x="849313" y="1793875"/>
          <p14:tracePt t="11192" x="849313" y="1800225"/>
          <p14:tracePt t="11193" x="842963" y="1806575"/>
          <p14:tracePt t="11194" x="842963" y="1812925"/>
          <p14:tracePt t="11195" x="842963" y="1817688"/>
          <p14:tracePt t="11196" x="836613" y="1824038"/>
          <p14:tracePt t="11197" x="836613" y="1830388"/>
          <p14:tracePt t="11198" x="836613" y="1836738"/>
          <p14:tracePt t="11199" x="831850" y="1841500"/>
          <p14:tracePt t="11200" x="831850" y="1847850"/>
          <p14:tracePt t="11202" x="825500" y="1860550"/>
          <p14:tracePt t="11203" x="825500" y="1865313"/>
          <p14:tracePt t="11204" x="819150" y="1871663"/>
          <p14:tracePt t="11205" x="819150" y="1878013"/>
          <p14:tracePt t="11206" x="819150" y="1884363"/>
          <p14:tracePt t="11207" x="812800" y="1890713"/>
          <p14:tracePt t="11208" x="812800" y="1901825"/>
          <p14:tracePt t="11209" x="812800" y="1908175"/>
          <p14:tracePt t="11210" x="808038" y="1914525"/>
          <p14:tracePt t="11211" x="808038" y="1919288"/>
          <p14:tracePt t="11212" x="808038" y="1925638"/>
          <p14:tracePt t="11213" x="801688" y="1931988"/>
          <p14:tracePt t="11214" x="801688" y="1938338"/>
          <p14:tracePt t="11215" x="801688" y="1943100"/>
          <p14:tracePt t="11216" x="795338" y="1949450"/>
          <p14:tracePt t="11217" x="795338" y="1962150"/>
          <p14:tracePt t="11218" x="795338" y="1966913"/>
          <p14:tracePt t="11220" x="788988" y="1979613"/>
          <p14:tracePt t="11221" x="788988" y="1985963"/>
          <p14:tracePt t="11222" x="788988" y="1992313"/>
          <p14:tracePt t="11223" x="782638" y="1997075"/>
          <p14:tracePt t="11224" x="782638" y="2003425"/>
          <p14:tracePt t="11225" x="782638" y="2009775"/>
          <p14:tracePt t="11226" x="777875" y="2016125"/>
          <p14:tracePt t="11227" x="777875" y="2020888"/>
          <p14:tracePt t="11228" x="777875" y="2033588"/>
          <p14:tracePt t="11229" x="777875" y="2039938"/>
          <p14:tracePt t="11230" x="771525" y="2044700"/>
          <p14:tracePt t="11231" x="771525" y="2051050"/>
          <p14:tracePt t="11232" x="771525" y="2057400"/>
          <p14:tracePt t="11233" x="771525" y="2063750"/>
          <p14:tracePt t="11234" x="765175" y="2070100"/>
          <p14:tracePt t="11235" x="765175" y="2081213"/>
          <p14:tracePt t="11236" x="765175" y="2087563"/>
          <p14:tracePt t="11237" x="765175" y="2093913"/>
          <p14:tracePt t="11238" x="758825" y="2098675"/>
          <p14:tracePt t="11239" x="758825" y="2105025"/>
          <p14:tracePt t="11240" x="758825" y="2111375"/>
          <p14:tracePt t="11241" x="758825" y="2117725"/>
          <p14:tracePt t="11242" x="758825" y="2122488"/>
          <p14:tracePt t="11243" x="754063" y="2128838"/>
          <p14:tracePt t="11244" x="754063" y="2135188"/>
          <p14:tracePt t="11245" x="754063" y="2141538"/>
          <p14:tracePt t="11246" x="754063" y="2147888"/>
          <p14:tracePt t="11247" x="747713" y="2159000"/>
          <p14:tracePt t="11249" x="747713" y="2165350"/>
          <p14:tracePt t="11250" x="747713" y="2176463"/>
          <p14:tracePt t="11252" x="741363" y="2189163"/>
          <p14:tracePt t="11253" x="741363" y="2195513"/>
          <p14:tracePt t="11254" x="741363" y="2200275"/>
          <p14:tracePt t="11255" x="741363" y="2206625"/>
          <p14:tracePt t="11256" x="741363" y="2212975"/>
          <p14:tracePt t="11257" x="741363" y="2219325"/>
          <p14:tracePt t="11258" x="735013" y="2224088"/>
          <p14:tracePt t="11259" x="735013" y="2230438"/>
          <p14:tracePt t="11260" x="735013" y="2236788"/>
          <p14:tracePt t="11261" x="735013" y="2243138"/>
          <p14:tracePt t="11262" x="735013" y="2249488"/>
          <p14:tracePt t="11263" x="735013" y="2254250"/>
          <p14:tracePt t="11264" x="730250" y="2260600"/>
          <p14:tracePt t="11265" x="730250" y="2266950"/>
          <p14:tracePt t="11266" x="730250" y="2273300"/>
          <p14:tracePt t="11267" x="730250" y="2278063"/>
          <p14:tracePt t="11268" x="730250" y="2284413"/>
          <p14:tracePt t="11269" x="730250" y="2290763"/>
          <p14:tracePt t="11270" x="730250" y="2297113"/>
          <p14:tracePt t="11271" x="730250" y="2301875"/>
          <p14:tracePt t="11272" x="730250" y="2308225"/>
          <p14:tracePt t="11273" x="723900" y="2314575"/>
          <p14:tracePt t="11274" x="723900" y="2320925"/>
          <p14:tracePt t="11275" x="723900" y="2327275"/>
          <p14:tracePt t="11276" x="723900" y="2332038"/>
          <p14:tracePt t="11277" x="723900" y="2338388"/>
          <p14:tracePt t="11278" x="723900" y="2344738"/>
          <p14:tracePt t="11279" x="723900" y="2351088"/>
          <p14:tracePt t="11280" x="723900" y="2355850"/>
          <p14:tracePt t="11281" x="723900" y="2362200"/>
          <p14:tracePt t="11282" x="723900" y="2368550"/>
          <p14:tracePt t="11284" x="723900" y="2379663"/>
          <p14:tracePt t="11285" x="723900" y="2386013"/>
          <p14:tracePt t="11286" x="723900" y="2392363"/>
          <p14:tracePt t="11287" x="723900" y="2398713"/>
          <p14:tracePt t="11288" x="723900" y="2405063"/>
          <p14:tracePt t="11289" x="723900" y="2409825"/>
          <p14:tracePt t="11290" x="723900" y="2416175"/>
          <p14:tracePt t="11291" x="723900" y="2422525"/>
          <p14:tracePt t="11293" x="723900" y="2428875"/>
          <p14:tracePt t="11294" x="723900" y="2433638"/>
          <p14:tracePt t="11295" x="723900" y="2439988"/>
          <p14:tracePt t="11296" x="723900" y="2446338"/>
          <p14:tracePt t="11297" x="723900" y="2452688"/>
          <p14:tracePt t="11298" x="723900" y="2457450"/>
          <p14:tracePt t="11299" x="723900" y="2463800"/>
          <p14:tracePt t="11301" x="723900" y="2470150"/>
          <p14:tracePt t="11302" x="723900" y="2476500"/>
          <p14:tracePt t="11303" x="723900" y="2481263"/>
          <p14:tracePt t="11304" x="730250" y="2487613"/>
          <p14:tracePt t="11305" x="730250" y="2493963"/>
          <p14:tracePt t="11306" x="730250" y="2500313"/>
          <p14:tracePt t="11307" x="730250" y="2506663"/>
          <p14:tracePt t="11308" x="730250" y="2511425"/>
          <p14:tracePt t="11310" x="730250" y="2517775"/>
          <p14:tracePt t="11311" x="735013" y="2524125"/>
          <p14:tracePt t="11312" x="735013" y="2530475"/>
          <p14:tracePt t="11313" x="735013" y="2535238"/>
          <p14:tracePt t="11314" x="735013" y="2541588"/>
          <p14:tracePt t="11316" x="735013" y="2547938"/>
          <p14:tracePt t="11317" x="741363" y="2554288"/>
          <p14:tracePt t="11318" x="741363" y="2559050"/>
          <p14:tracePt t="11319" x="741363" y="2565400"/>
          <p14:tracePt t="11320" x="741363" y="2571750"/>
          <p14:tracePt t="11322" x="747713" y="2578100"/>
          <p14:tracePt t="11323" x="747713" y="2584450"/>
          <p14:tracePt t="11324" x="747713" y="2589213"/>
          <p14:tracePt t="11325" x="747713" y="2595563"/>
          <p14:tracePt t="11326" x="747713" y="2601913"/>
          <p14:tracePt t="11327" x="754063" y="2601913"/>
          <p14:tracePt t="11328" x="754063" y="2608263"/>
          <p14:tracePt t="11329" x="754063" y="2613025"/>
          <p14:tracePt t="11330" x="754063" y="2619375"/>
          <p14:tracePt t="11331" x="754063" y="2625725"/>
          <p14:tracePt t="11332" x="758825" y="2625725"/>
          <p14:tracePt t="11333" x="758825" y="2632075"/>
          <p14:tracePt t="11334" x="758825" y="2636838"/>
          <p14:tracePt t="11335" x="758825" y="2643188"/>
          <p14:tracePt t="11336" x="765175" y="2649538"/>
          <p14:tracePt t="11338" x="765175" y="2655888"/>
          <p14:tracePt t="11339" x="765175" y="2662238"/>
          <p14:tracePt t="11340" x="771525" y="2667000"/>
          <p14:tracePt t="11341" x="771525" y="2673350"/>
          <p14:tracePt t="11342" x="771525" y="2679700"/>
          <p14:tracePt t="11343" x="771525" y="2686050"/>
          <p14:tracePt t="11344" x="777875" y="2690813"/>
          <p14:tracePt t="11345" x="777875" y="2697163"/>
          <p14:tracePt t="11347" x="777875" y="2703513"/>
          <p14:tracePt t="11348" x="782638" y="2709863"/>
          <p14:tracePt t="11349" x="782638" y="2714625"/>
          <p14:tracePt t="11350" x="782638" y="2720975"/>
          <p14:tracePt t="11352" x="788988" y="2727325"/>
          <p14:tracePt t="11352" x="788988" y="2733675"/>
          <p14:tracePt t="11353" x="788988" y="2738438"/>
          <p14:tracePt t="11354" x="795338" y="2744788"/>
          <p14:tracePt t="11355" x="795338" y="2751138"/>
          <p14:tracePt t="11357" x="801688" y="2763838"/>
          <p14:tracePt t="11358" x="801688" y="2768600"/>
          <p14:tracePt t="11359" x="801688" y="2774950"/>
          <p14:tracePt t="11360" x="808038" y="2781300"/>
          <p14:tracePt t="11361" x="808038" y="2787650"/>
          <p14:tracePt t="11362" x="808038" y="2792413"/>
          <p14:tracePt t="11363" x="812800" y="2798763"/>
          <p14:tracePt t="11364" x="812800" y="2805113"/>
          <p14:tracePt t="11365" x="812800" y="2811463"/>
          <p14:tracePt t="11366" x="819150" y="2816225"/>
          <p14:tracePt t="11367" x="819150" y="2822575"/>
          <p14:tracePt t="11368" x="819150" y="2828925"/>
          <p14:tracePt t="11369" x="825500" y="2835275"/>
          <p14:tracePt t="11370" x="825500" y="2841625"/>
          <p14:tracePt t="11371" x="825500" y="2846388"/>
          <p14:tracePt t="11372" x="831850" y="2852738"/>
          <p14:tracePt t="11373" x="831850" y="2859088"/>
          <p14:tracePt t="11374" x="831850" y="2865438"/>
          <p14:tracePt t="11375" x="836613" y="2870200"/>
          <p14:tracePt t="11376" x="836613" y="2876550"/>
          <p14:tracePt t="11377" x="836613" y="2882900"/>
          <p14:tracePt t="11378" x="842963" y="2889250"/>
          <p14:tracePt t="11380" x="842963" y="2894013"/>
          <p14:tracePt t="11381" x="842963" y="2900363"/>
          <p14:tracePt t="11382" x="849313" y="2906713"/>
          <p14:tracePt t="11383" x="849313" y="2913063"/>
          <p14:tracePt t="11384" x="849313" y="2919413"/>
          <p14:tracePt t="11386" x="855663" y="2924175"/>
          <p14:tracePt t="11386" x="855663" y="2930525"/>
          <p14:tracePt t="11387" x="860425" y="2936875"/>
          <p14:tracePt t="11388" x="860425" y="2943225"/>
          <p14:tracePt t="11389" x="860425" y="2947988"/>
          <p14:tracePt t="11390" x="866775" y="2947988"/>
          <p14:tracePt t="11391" x="866775" y="2954338"/>
          <p14:tracePt t="11392" x="866775" y="2960688"/>
          <p14:tracePt t="11393" x="873125" y="2967038"/>
          <p14:tracePt t="11394" x="873125" y="2971800"/>
          <p14:tracePt t="11395" x="873125" y="2978150"/>
          <p14:tracePt t="11396" x="879475" y="2984500"/>
          <p14:tracePt t="11397" x="879475" y="2990850"/>
          <p14:tracePt t="11398" x="885825" y="2995613"/>
          <p14:tracePt t="11399" x="885825" y="3001963"/>
          <p14:tracePt t="11401" x="890588" y="3014663"/>
          <p14:tracePt t="11402" x="890588" y="3021013"/>
          <p14:tracePt t="11403" x="896938" y="3025775"/>
          <p14:tracePt t="11404" x="896938" y="3032125"/>
          <p14:tracePt t="11405" x="903288" y="3038475"/>
          <p14:tracePt t="11406" x="903288" y="3044825"/>
          <p14:tracePt t="11407" x="909638" y="3049588"/>
          <p14:tracePt t="11408" x="909638" y="3055938"/>
          <p14:tracePt t="11409" x="914400" y="3062288"/>
          <p14:tracePt t="11410" x="914400" y="3068638"/>
          <p14:tracePt t="11411" x="920750" y="3073400"/>
          <p14:tracePt t="11412" x="920750" y="3079750"/>
          <p14:tracePt t="11413" x="927100" y="3086100"/>
          <p14:tracePt t="11414" x="927100" y="3092450"/>
          <p14:tracePt t="11415" x="933450" y="3098800"/>
          <p14:tracePt t="11416" x="933450" y="3103563"/>
          <p14:tracePt t="11417" x="938213" y="3109913"/>
          <p14:tracePt t="11419" x="944563" y="3122613"/>
          <p14:tracePt t="11420" x="944563" y="3127375"/>
          <p14:tracePt t="11421" x="950913" y="3133725"/>
          <p14:tracePt t="11422" x="957263" y="3140075"/>
          <p14:tracePt t="11423" x="957263" y="3146425"/>
          <p14:tracePt t="11424" x="963613" y="3151188"/>
          <p14:tracePt t="11425" x="963613" y="3157538"/>
          <p14:tracePt t="11426" x="968375" y="3163888"/>
          <p14:tracePt t="11427" x="968375" y="3170238"/>
          <p14:tracePt t="11428" x="974725" y="3176588"/>
          <p14:tracePt t="11429" x="981075" y="3181350"/>
          <p14:tracePt t="11430" x="981075" y="3194050"/>
          <p14:tracePt t="11431" x="987425" y="3200400"/>
          <p14:tracePt t="11432" x="987425" y="3205163"/>
          <p14:tracePt t="11433" x="992188" y="3211513"/>
          <p14:tracePt t="11434" x="998538" y="3217863"/>
          <p14:tracePt t="11435" x="998538" y="3224213"/>
          <p14:tracePt t="11436" x="1004888" y="3228975"/>
          <p14:tracePt t="11437" x="1004888" y="3235325"/>
          <p14:tracePt t="11438" x="1011238" y="3248025"/>
          <p14:tracePt t="11439" x="1016000" y="3252788"/>
          <p14:tracePt t="11440" x="1016000" y="3259138"/>
          <p14:tracePt t="11441" x="1022350" y="3265488"/>
          <p14:tracePt t="11442" x="1028700" y="3271838"/>
          <p14:tracePt t="11443" x="1028700" y="3278188"/>
          <p14:tracePt t="11444" x="1035050" y="3282950"/>
          <p14:tracePt t="11445" x="1039813" y="3289300"/>
          <p14:tracePt t="11446" x="1039813" y="3295650"/>
          <p14:tracePt t="11447" x="1046163" y="3302000"/>
          <p14:tracePt t="11448" x="1052513" y="3306763"/>
          <p14:tracePt t="11450" x="1052513" y="3313113"/>
          <p14:tracePt t="11451" x="1065213" y="3325813"/>
          <p14:tracePt t="11452" x="1065213" y="3330575"/>
          <p14:tracePt t="11454" x="1076325" y="3343275"/>
          <p14:tracePt t="11455" x="1082675" y="3349625"/>
          <p14:tracePt t="11456" x="1082675" y="3355975"/>
          <p14:tracePt t="11457" x="1089025" y="3360738"/>
          <p14:tracePt t="11458" x="1093788" y="3367088"/>
          <p14:tracePt t="11459" x="1100138" y="3373438"/>
          <p14:tracePt t="11460" x="1100138" y="3379788"/>
          <p14:tracePt t="11461" x="1106488" y="3384550"/>
          <p14:tracePt t="11462" x="1112838" y="3390900"/>
          <p14:tracePt t="11463" x="1117600" y="3397250"/>
          <p14:tracePt t="11464" x="1123950" y="3403600"/>
          <p14:tracePt t="11466" x="1130300" y="3408363"/>
          <p14:tracePt t="11467" x="1136650" y="3414713"/>
          <p14:tracePt t="11468" x="1143000" y="3421063"/>
          <p14:tracePt t="11470" x="1147763" y="3433763"/>
          <p14:tracePt t="11471" x="1154113" y="3438525"/>
          <p14:tracePt t="11472" x="1160463" y="3444875"/>
          <p14:tracePt t="11473" x="1166813" y="3451225"/>
          <p14:tracePt t="11474" x="1171575" y="3457575"/>
          <p14:tracePt t="11476" x="1177925" y="3462338"/>
          <p14:tracePt t="11477" x="1184275" y="3468688"/>
          <p14:tracePt t="11478" x="1190625" y="3475038"/>
          <p14:tracePt t="11479" x="1195388" y="3481388"/>
          <p14:tracePt t="11480" x="1201738" y="3486150"/>
          <p14:tracePt t="11481" x="1208088" y="3492500"/>
          <p14:tracePt t="11482" x="1214438" y="3498850"/>
          <p14:tracePt t="11484" x="1220788" y="3505200"/>
          <p14:tracePt t="11485" x="1231900" y="3509963"/>
          <p14:tracePt t="11487" x="1238250" y="3522663"/>
          <p14:tracePt t="11488" x="1244600" y="3529013"/>
          <p14:tracePt t="11489" x="1249363" y="3535363"/>
          <p14:tracePt t="11490" x="1255713" y="3535363"/>
          <p14:tracePt t="11491" x="1262063" y="3540125"/>
          <p14:tracePt t="11492" x="1268413" y="3546475"/>
          <p14:tracePt t="11493" x="1273175" y="3552825"/>
          <p14:tracePt t="11494" x="1279525" y="3559175"/>
          <p14:tracePt t="11495" x="1285875" y="3563938"/>
          <p14:tracePt t="11496" x="1292225" y="3570288"/>
          <p14:tracePt t="11497" x="1296988" y="3570288"/>
          <p14:tracePt t="11498" x="1303338" y="3576638"/>
          <p14:tracePt t="11499" x="1309688" y="3582988"/>
          <p14:tracePt t="11500" x="1316038" y="3587750"/>
          <p14:tracePt t="11501" x="1322388" y="3594100"/>
          <p14:tracePt t="11502" x="1327150" y="3600450"/>
          <p14:tracePt t="11504" x="1339850" y="3613150"/>
          <p14:tracePt t="11505" x="1346200" y="3613150"/>
          <p14:tracePt t="11506" x="1350963" y="3617913"/>
          <p14:tracePt t="11507" x="1357313" y="3624263"/>
          <p14:tracePt t="11508" x="1370013" y="3630613"/>
          <p14:tracePt t="11509" x="1374775" y="3636963"/>
          <p14:tracePt t="11510" x="1381125" y="3641725"/>
          <p14:tracePt t="11511" x="1387475" y="3648075"/>
          <p14:tracePt t="11512" x="1393825" y="3654425"/>
          <p14:tracePt t="11513" x="1400175" y="3654425"/>
          <p14:tracePt t="11514" x="1404938" y="3660775"/>
          <p14:tracePt t="11515" x="1411288" y="3665538"/>
          <p14:tracePt t="11516" x="1423988" y="3671888"/>
          <p14:tracePt t="11518" x="1428750" y="3678238"/>
          <p14:tracePt t="11519" x="1441450" y="3690938"/>
          <p14:tracePt t="11521" x="1452563" y="3702050"/>
          <p14:tracePt t="11522" x="1465263" y="3708400"/>
          <p14:tracePt t="11523" x="1471613" y="3708400"/>
          <p14:tracePt t="11524" x="1476375" y="3714750"/>
          <p14:tracePt t="11525" x="1482725" y="3719513"/>
          <p14:tracePt t="11526" x="1495425" y="3725863"/>
          <p14:tracePt t="11527" x="1495425" y="3732213"/>
          <p14:tracePt t="11528" x="1506538" y="3738563"/>
          <p14:tracePt t="11529" x="1512888" y="3743325"/>
          <p14:tracePt t="11530" x="1519238" y="3749675"/>
          <p14:tracePt t="11531" x="1525588" y="3756025"/>
          <p14:tracePt t="11532" x="1536700" y="3756025"/>
          <p14:tracePt t="11533" x="1543050" y="3762375"/>
          <p14:tracePt t="11534" x="1549400" y="3767138"/>
          <p14:tracePt t="11535" x="1560513" y="3773488"/>
          <p14:tracePt t="11536" x="1566863" y="3779838"/>
          <p14:tracePt t="11537" x="1573213" y="3786188"/>
          <p14:tracePt t="11538" x="1584325" y="3792538"/>
          <p14:tracePt t="11539" x="1590675" y="3797300"/>
          <p14:tracePt t="11540" x="1597025" y="3803650"/>
          <p14:tracePt t="11541" x="1603375" y="3810000"/>
          <p14:tracePt t="11542" x="1608138" y="3810000"/>
          <p14:tracePt t="11543" x="1620838" y="3816350"/>
          <p14:tracePt t="11544" x="1627188" y="3821113"/>
          <p14:tracePt t="11545" x="1638300" y="3827463"/>
          <p14:tracePt t="11546" x="1644650" y="3833813"/>
          <p14:tracePt t="11547" x="1651000" y="3840163"/>
          <p14:tracePt t="11548" x="1662113" y="3844925"/>
          <p14:tracePt t="11549" x="1668463" y="3851275"/>
          <p14:tracePt t="11550" x="1674813" y="3851275"/>
          <p14:tracePt t="11551" x="1681163" y="3857625"/>
          <p14:tracePt t="11552" x="1692275" y="3863975"/>
          <p14:tracePt t="11553" x="1698625" y="3870325"/>
          <p14:tracePt t="11554" x="1704975" y="3875088"/>
          <p14:tracePt t="11555" x="1716088" y="3881438"/>
          <p14:tracePt t="11556" x="1728788" y="3881438"/>
          <p14:tracePt t="11557" x="1733550" y="3887788"/>
          <p14:tracePt t="11558" x="1739900" y="3894138"/>
          <p14:tracePt t="11559" x="1752600" y="3898900"/>
          <p14:tracePt t="11560" x="1758950" y="3905250"/>
          <p14:tracePt t="11561" x="1763713" y="3905250"/>
          <p14:tracePt t="11562" x="1776413" y="3911600"/>
          <p14:tracePt t="11563" x="1782763" y="3917950"/>
          <p14:tracePt t="11564" x="1793875" y="3922713"/>
          <p14:tracePt t="11565" x="1800225" y="3922713"/>
          <p14:tracePt t="11566" x="1806575" y="3929063"/>
          <p14:tracePt t="11567" x="1817688" y="3935413"/>
          <p14:tracePt t="11568" x="1830388" y="3941763"/>
          <p14:tracePt t="11569" x="1836738" y="3941763"/>
          <p14:tracePt t="11570" x="1841500" y="3948113"/>
          <p14:tracePt t="11571" x="1854200" y="3952875"/>
          <p14:tracePt t="11572" x="1860550" y="3952875"/>
          <p14:tracePt t="11573" x="1865313" y="3959225"/>
          <p14:tracePt t="11574" x="1878013" y="3965575"/>
          <p14:tracePt t="11575" x="1884363" y="3965575"/>
          <p14:tracePt t="11576" x="1895475" y="3971925"/>
          <p14:tracePt t="11577" x="1901825" y="3976688"/>
          <p14:tracePt t="11578" x="1908175" y="3976688"/>
          <p14:tracePt t="11579" x="1919288" y="3983038"/>
          <p14:tracePt t="11580" x="1925638" y="3989388"/>
          <p14:tracePt t="11581" x="1938338" y="3995738"/>
          <p14:tracePt t="11582" x="1943100" y="3995738"/>
          <p14:tracePt t="11583" x="1955800" y="4000500"/>
          <p14:tracePt t="11584" x="1962150" y="4006850"/>
          <p14:tracePt t="11585" x="1973263" y="4006850"/>
          <p14:tracePt t="11586" x="1985963" y="4013200"/>
          <p14:tracePt t="11587" x="1990725" y="4019550"/>
          <p14:tracePt t="11588" x="1997075" y="4019550"/>
          <p14:tracePt t="11589" x="2009775" y="4024313"/>
          <p14:tracePt t="11590" x="2020888" y="4030663"/>
          <p14:tracePt t="11591" x="2027238" y="4030663"/>
          <p14:tracePt t="11592" x="2039938" y="4037013"/>
          <p14:tracePt t="11593" x="2044700" y="4043363"/>
          <p14:tracePt t="11594" x="2057400" y="4043363"/>
          <p14:tracePt t="11595" x="2063750" y="4049713"/>
          <p14:tracePt t="11596" x="2074863" y="4049713"/>
          <p14:tracePt t="11597" x="2087563" y="4054475"/>
          <p14:tracePt t="11598" x="2093913" y="4060825"/>
          <p14:tracePt t="11599" x="2098675" y="4060825"/>
          <p14:tracePt t="11600" x="2111375" y="4067175"/>
          <p14:tracePt t="11601" x="2122488" y="4073525"/>
          <p14:tracePt t="11602" x="2135188" y="4078288"/>
          <p14:tracePt t="11603" x="2141538" y="4084638"/>
          <p14:tracePt t="11604" x="2146300" y="4084638"/>
          <p14:tracePt t="11605" x="2159000" y="4090988"/>
          <p14:tracePt t="11606" x="2170113" y="4097338"/>
          <p14:tracePt t="11607" x="2176463" y="4097338"/>
          <p14:tracePt t="11608" x="2189163" y="4102100"/>
          <p14:tracePt t="11609" x="2200275" y="4108450"/>
          <p14:tracePt t="11610" x="2206625" y="4108450"/>
          <p14:tracePt t="11611" x="2219325" y="4114800"/>
          <p14:tracePt t="11612" x="2224088" y="4121150"/>
          <p14:tracePt t="11613" x="2236788" y="4121150"/>
          <p14:tracePt t="11614" x="2243138" y="4127500"/>
          <p14:tracePt t="11615" x="2254250" y="4127500"/>
          <p14:tracePt t="11616" x="2260600" y="4132263"/>
          <p14:tracePt t="11617" x="2278063" y="4138613"/>
          <p14:tracePt t="11618" x="2284413" y="4138613"/>
          <p14:tracePt t="11619" x="2297113" y="4144963"/>
          <p14:tracePt t="11620" x="2308225" y="4151313"/>
          <p14:tracePt t="11621" x="2314575" y="4151313"/>
          <p14:tracePt t="11622" x="2320925" y="4156075"/>
          <p14:tracePt t="11623" x="2332038" y="4156075"/>
          <p14:tracePt t="11624" x="2344738" y="4162425"/>
          <p14:tracePt t="11625" x="2355850" y="4168775"/>
          <p14:tracePt t="11626" x="2362200" y="4168775"/>
          <p14:tracePt t="11627" x="2374900" y="4175125"/>
          <p14:tracePt t="11628" x="2386013" y="4175125"/>
          <p14:tracePt t="11629" x="2392363" y="4179888"/>
          <p14:tracePt t="11630" x="2403475" y="4179888"/>
          <p14:tracePt t="11631" x="2416175" y="4186238"/>
          <p14:tracePt t="11632" x="2427288" y="4186238"/>
          <p14:tracePt t="11633" x="2433638" y="4192588"/>
          <p14:tracePt t="11634" x="2446338" y="4192588"/>
          <p14:tracePt t="11635" x="2452688" y="4198938"/>
          <p14:tracePt t="11636" x="2463800" y="4198938"/>
          <p14:tracePt t="11637" x="2476500" y="4205288"/>
          <p14:tracePt t="11638" x="2481263" y="4205288"/>
          <p14:tracePt t="11639" x="2493963" y="4210050"/>
          <p14:tracePt t="11640" x="2505075" y="4210050"/>
          <p14:tracePt t="11641" x="2517775" y="4216400"/>
          <p14:tracePt t="11642" x="2524125" y="4216400"/>
          <p14:tracePt t="11643" x="2535238" y="4222750"/>
          <p14:tracePt t="11644" x="2547938" y="4222750"/>
          <p14:tracePt t="11645" x="2559050" y="4222750"/>
          <p14:tracePt t="11646" x="2565400" y="4229100"/>
          <p14:tracePt t="11647" x="2578100" y="4229100"/>
          <p14:tracePt t="11648" x="2589213" y="4233863"/>
          <p14:tracePt t="11649" x="2601913" y="4233863"/>
          <p14:tracePt t="11650" x="2606675" y="4240213"/>
          <p14:tracePt t="11651" x="2619375" y="4240213"/>
          <p14:tracePt t="11652" x="2632075" y="4246563"/>
          <p14:tracePt t="11653" x="2643188" y="4246563"/>
          <p14:tracePt t="11654" x="2655888" y="4252913"/>
          <p14:tracePt t="11655" x="2660650" y="4252913"/>
          <p14:tracePt t="11656" x="2673350" y="4257675"/>
          <p14:tracePt t="11657" x="2684463" y="4257675"/>
          <p14:tracePt t="11658" x="2697163" y="4264025"/>
          <p14:tracePt t="11659" x="2709863" y="4264025"/>
          <p14:tracePt t="11660" x="2714625" y="4270375"/>
          <p14:tracePt t="11661" x="2727325" y="4270375"/>
          <p14:tracePt t="11662" x="2738438" y="4276725"/>
          <p14:tracePt t="11663" x="2751138" y="4276725"/>
          <p14:tracePt t="11664" x="2762250" y="4281488"/>
          <p14:tracePt t="11665" x="2774950" y="4281488"/>
          <p14:tracePt t="11666" x="2787650" y="4287838"/>
          <p14:tracePt t="11667" x="2792413" y="4287838"/>
          <p14:tracePt t="11668" x="2805113" y="4287838"/>
          <p14:tracePt t="11669" x="2816225" y="4294188"/>
          <p14:tracePt t="11670" x="2828925" y="4294188"/>
          <p14:tracePt t="11671" x="2840038" y="4300538"/>
          <p14:tracePt t="11672" x="2846388" y="4300538"/>
          <p14:tracePt t="11673" x="2863850" y="4306888"/>
          <p14:tracePt t="11674" x="2870200" y="4306888"/>
          <p14:tracePt t="11675" x="2882900" y="4306888"/>
          <p14:tracePt t="11676" x="2894013" y="4311650"/>
          <p14:tracePt t="11677" x="2906713" y="4311650"/>
          <p14:tracePt t="11678" x="2917825" y="4318000"/>
          <p14:tracePt t="11679" x="2930525" y="4318000"/>
          <p14:tracePt t="11680" x="2936875" y="4318000"/>
          <p14:tracePt t="11681" x="2954338" y="4324350"/>
          <p14:tracePt t="11682" x="2960688" y="4324350"/>
          <p14:tracePt t="11683" x="2971800" y="4330700"/>
          <p14:tracePt t="11684" x="2978150" y="4330700"/>
          <p14:tracePt t="11685" x="2995613" y="4330700"/>
          <p14:tracePt t="11686" x="3008313" y="4335463"/>
          <p14:tracePt t="11687" x="3019425" y="4335463"/>
          <p14:tracePt t="11688" x="3032125" y="4335463"/>
          <p14:tracePt t="11689" x="3038475" y="4341813"/>
          <p14:tracePt t="11690" x="3049588" y="4341813"/>
          <p14:tracePt t="11691" x="3062288" y="4348163"/>
          <p14:tracePt t="11692" x="3073400" y="4348163"/>
          <p14:tracePt t="11693" x="3086100" y="4348163"/>
          <p14:tracePt t="11694" x="3092450" y="4354513"/>
          <p14:tracePt t="11695" x="3109913" y="4354513"/>
          <p14:tracePt t="11696" x="3121025" y="4354513"/>
          <p14:tracePt t="11697" x="3127375" y="4359275"/>
          <p14:tracePt t="11698" x="3140075" y="4359275"/>
          <p14:tracePt t="11699" x="3151188" y="4359275"/>
          <p14:tracePt t="11700" x="3163888" y="4365625"/>
          <p14:tracePt t="11701" x="3170238" y="4365625"/>
          <p14:tracePt t="11702" x="3181350" y="4365625"/>
          <p14:tracePt t="11703" x="3194050" y="4365625"/>
          <p14:tracePt t="11704" x="3205163" y="4371975"/>
          <p14:tracePt t="11705" x="3211513" y="4371975"/>
          <p14:tracePt t="11706" x="3224213" y="4371975"/>
          <p14:tracePt t="11707" x="3235325" y="4378325"/>
          <p14:tracePt t="11708" x="3248025" y="4378325"/>
          <p14:tracePt t="11709" x="3259138" y="4378325"/>
          <p14:tracePt t="11710" x="3265488" y="4378325"/>
          <p14:tracePt t="11711" x="3276600" y="4384675"/>
          <p14:tracePt t="11712" x="3282950" y="4384675"/>
          <p14:tracePt t="11713" x="3295650" y="4384675"/>
          <p14:tracePt t="11714" x="3306763" y="4384675"/>
          <p14:tracePt t="11715" x="3319463" y="4389438"/>
          <p14:tracePt t="11716" x="3325813" y="4389438"/>
          <p14:tracePt t="11717" x="3336925" y="4389438"/>
          <p14:tracePt t="11718" x="3343275" y="4389438"/>
          <p14:tracePt t="11719" x="3360738" y="4395788"/>
          <p14:tracePt t="11720" x="3367088" y="4395788"/>
          <p14:tracePt t="11721" x="3378200" y="4395788"/>
          <p14:tracePt t="11722" x="3390900" y="4402138"/>
          <p14:tracePt t="11723" x="3397250" y="4402138"/>
          <p14:tracePt t="11724" x="3408363" y="4402138"/>
          <p14:tracePt t="11725" x="3421063" y="4402138"/>
          <p14:tracePt t="11726" x="3432175" y="4402138"/>
          <p14:tracePt t="11727" x="3438525" y="4408488"/>
          <p14:tracePt t="11728" x="3451225" y="4408488"/>
          <p14:tracePt t="11729" x="3462338" y="4408488"/>
          <p14:tracePt t="11730" x="3468688" y="4408488"/>
          <p14:tracePt t="11731" x="3479800" y="4413250"/>
          <p14:tracePt t="11732" x="3486150" y="4413250"/>
          <p14:tracePt t="11733" x="3498850" y="4413250"/>
          <p14:tracePt t="11734" x="3509963" y="4413250"/>
          <p14:tracePt t="11735" x="3516313" y="4413250"/>
          <p14:tracePt t="11736" x="3529013" y="4419600"/>
          <p14:tracePt t="11737" x="3540125" y="4419600"/>
          <p14:tracePt t="11738" x="3546475" y="4419600"/>
          <p14:tracePt t="11739" x="3557588" y="4419600"/>
          <p14:tracePt t="11740" x="3563938" y="4419600"/>
          <p14:tracePt t="11741" x="3576638" y="4425950"/>
          <p14:tracePt t="11742" x="3587750" y="4425950"/>
          <p14:tracePt t="11743" x="3600450" y="4425950"/>
          <p14:tracePt t="11744" x="3606800" y="4425950"/>
          <p14:tracePt t="11745" x="3617913" y="4432300"/>
          <p14:tracePt t="11746" x="3624263" y="4432300"/>
          <p14:tracePt t="11747" x="3635375" y="4432300"/>
          <p14:tracePt t="11748" x="3641725" y="4432300"/>
          <p14:tracePt t="11749" x="3654425" y="4432300"/>
          <p14:tracePt t="11750" x="3665538" y="4437063"/>
          <p14:tracePt t="11751" x="3671888" y="4437063"/>
          <p14:tracePt t="11752" x="3678238" y="4437063"/>
          <p14:tracePt t="11753" x="3695700" y="4437063"/>
          <p14:tracePt t="11754" x="3702050" y="4443413"/>
          <p14:tracePt t="11755" x="3713163" y="4443413"/>
          <p14:tracePt t="11756" x="3725863" y="4443413"/>
          <p14:tracePt t="11757" x="3732213" y="4443413"/>
          <p14:tracePt t="11758" x="3743325" y="4443413"/>
          <p14:tracePt t="11759" x="3749675" y="4449763"/>
          <p14:tracePt t="11760" x="3762375" y="4449763"/>
          <p14:tracePt t="11761" x="3773488" y="4449763"/>
          <p14:tracePt t="11762" x="3779838" y="4449763"/>
          <p14:tracePt t="11763" x="3790950" y="4449763"/>
          <p14:tracePt t="11764" x="3803650" y="4456113"/>
          <p14:tracePt t="11765" x="3810000" y="4456113"/>
          <p14:tracePt t="11766" x="3814763" y="4456113"/>
          <p14:tracePt t="11767" x="3827463" y="4456113"/>
          <p14:tracePt t="11768" x="3833813" y="4456113"/>
          <p14:tracePt t="11769" x="3844925" y="4462463"/>
          <p14:tracePt t="11770" x="3857625" y="4462463"/>
          <p14:tracePt t="11771" x="3863975" y="4462463"/>
          <p14:tracePt t="11772" x="3875088" y="4462463"/>
          <p14:tracePt t="11773" x="3887788" y="4462463"/>
          <p14:tracePt t="11774" x="3892550" y="4462463"/>
          <p14:tracePt t="11775" x="3905250" y="4467225"/>
          <p14:tracePt t="11776" x="3911600" y="4467225"/>
          <p14:tracePt t="11777" x="3922713" y="4467225"/>
          <p14:tracePt t="11778" x="3929063" y="4467225"/>
          <p14:tracePt t="11779" x="3941763" y="4467225"/>
          <p14:tracePt t="11780" x="3946525" y="4467225"/>
          <p14:tracePt t="11781" x="3959225" y="4467225"/>
          <p14:tracePt t="11782" x="3965575" y="4467225"/>
          <p14:tracePt t="11783" x="3970338" y="4473575"/>
          <p14:tracePt t="11784" x="3983038" y="4473575"/>
          <p14:tracePt t="11785" x="3989388" y="4473575"/>
          <p14:tracePt t="11786" x="3994150" y="4473575"/>
          <p14:tracePt t="11787" x="4006850" y="4473575"/>
          <p14:tracePt t="11788" x="4013200" y="4473575"/>
          <p14:tracePt t="11789" x="4024313" y="4473575"/>
          <p14:tracePt t="11790" x="4030663" y="4473575"/>
          <p14:tracePt t="11791" x="4043363" y="4473575"/>
          <p14:tracePt t="11792" x="4048125" y="4473575"/>
          <p14:tracePt t="11793" x="4054475" y="4473575"/>
          <p14:tracePt t="11794" x="4067175" y="4473575"/>
          <p14:tracePt t="11795" x="4071938" y="4473575"/>
          <p14:tracePt t="11796" x="4078288" y="4473575"/>
          <p14:tracePt t="11797" x="4084638" y="4473575"/>
          <p14:tracePt t="11798" x="4097338" y="4473575"/>
          <p14:tracePt t="11799" x="4102100" y="4473575"/>
          <p14:tracePt t="11800" x="4108450" y="4473575"/>
          <p14:tracePt t="11801" x="4121150" y="4473575"/>
          <p14:tracePt t="11802" x="4125913" y="4473575"/>
          <p14:tracePt t="11803" x="4132263" y="4473575"/>
          <p14:tracePt t="11804" x="4144963" y="4473575"/>
          <p14:tracePt t="11805" x="4149725" y="4473575"/>
          <p14:tracePt t="11806" x="4156075" y="4473575"/>
          <p14:tracePt t="11807" x="4168775" y="4473575"/>
          <p14:tracePt t="11808" x="4173538" y="4473575"/>
          <p14:tracePt t="11809" x="4179888" y="4473575"/>
          <p14:tracePt t="11810" x="4186238" y="4473575"/>
          <p14:tracePt t="11811" x="4198938" y="4473575"/>
          <p14:tracePt t="11812" x="4203700" y="4473575"/>
          <p14:tracePt t="11813" x="4210050" y="4473575"/>
          <p14:tracePt t="11814" x="4216400" y="4473575"/>
          <p14:tracePt t="11815" x="4227513" y="4473575"/>
          <p14:tracePt t="11816" x="4233863" y="4473575"/>
          <p14:tracePt t="11817" x="4240213" y="4473575"/>
          <p14:tracePt t="11818" x="4246563" y="4473575"/>
          <p14:tracePt t="11819" x="4257675" y="4473575"/>
          <p14:tracePt t="11820" x="4264025" y="4473575"/>
          <p14:tracePt t="11821" x="4270375" y="4473575"/>
          <p14:tracePt t="11822" x="4276725" y="4473575"/>
          <p14:tracePt t="11823" x="4287838" y="4473575"/>
          <p14:tracePt t="11824" x="4294188" y="4473575"/>
          <p14:tracePt t="11825" x="4300538" y="4473575"/>
          <p14:tracePt t="11826" x="4305300" y="4473575"/>
          <p14:tracePt t="11827" x="4318000" y="4467225"/>
          <p14:tracePt t="11828" x="4324350" y="4467225"/>
          <p14:tracePt t="11829" x="4329113" y="4467225"/>
          <p14:tracePt t="11830" x="4335463" y="4467225"/>
          <p14:tracePt t="11831" x="4348163" y="4467225"/>
          <p14:tracePt t="11832" x="4352925" y="4462463"/>
          <p14:tracePt t="11833" x="4359275" y="4462463"/>
          <p14:tracePt t="11834" x="4365625" y="4462463"/>
          <p14:tracePt t="11835" x="4378325" y="4462463"/>
          <p14:tracePt t="11836" x="4383088" y="4462463"/>
          <p14:tracePt t="11837" x="4389438" y="4456113"/>
          <p14:tracePt t="11838" x="4395788" y="4456113"/>
          <p14:tracePt t="11839" x="4402138" y="4456113"/>
          <p14:tracePt t="11840" x="4406900" y="4456113"/>
          <p14:tracePt t="11841" x="4419600" y="4456113"/>
          <p14:tracePt t="11842" x="4425950" y="4449763"/>
          <p14:tracePt t="11843" x="4430713" y="4449763"/>
          <p14:tracePt t="11844" x="4437063" y="4449763"/>
          <p14:tracePt t="11845" x="4443413" y="4443413"/>
          <p14:tracePt t="11846" x="4449763" y="4443413"/>
          <p14:tracePt t="11847" x="4460875" y="4443413"/>
          <p14:tracePt t="11848" x="4467225" y="4443413"/>
          <p14:tracePt t="11849" x="4473575" y="4437063"/>
          <p14:tracePt t="11851" x="4479925" y="4437063"/>
          <p14:tracePt t="11851" x="4484688" y="4437063"/>
          <p14:tracePt t="11852" x="4491038" y="4432300"/>
          <p14:tracePt t="11853" x="4497388" y="4432300"/>
          <p14:tracePt t="11854" x="4503738" y="4432300"/>
          <p14:tracePt t="11855" x="4508500" y="4425950"/>
          <p14:tracePt t="11856" x="4514850" y="4425950"/>
          <p14:tracePt t="11857" x="4527550" y="4419600"/>
          <p14:tracePt t="11858" x="4533900" y="4419600"/>
          <p14:tracePt t="11859" x="4538663" y="4419600"/>
          <p14:tracePt t="11860" x="4545013" y="4413250"/>
          <p14:tracePt t="11861" x="4551363" y="4413250"/>
          <p14:tracePt t="11862" x="4557713" y="4408488"/>
          <p14:tracePt t="11863" x="4562475" y="4408488"/>
          <p14:tracePt t="11864" x="4568825" y="4408488"/>
          <p14:tracePt t="11865" x="4575175" y="4402138"/>
          <p14:tracePt t="11866" x="4581525" y="4402138"/>
          <p14:tracePt t="11867" x="4586288" y="4395788"/>
          <p14:tracePt t="11868" x="4592638" y="4395788"/>
          <p14:tracePt t="11869" x="4598988" y="4389438"/>
          <p14:tracePt t="11870" x="4605338" y="4389438"/>
          <p14:tracePt t="11871" x="4610100" y="4384675"/>
          <p14:tracePt t="11872" x="4616450" y="4384675"/>
          <p14:tracePt t="11873" x="4622800" y="4378325"/>
          <p14:tracePt t="11874" x="4629150" y="4371975"/>
          <p14:tracePt t="11884" x="4687888" y="4341813"/>
          <p14:tracePt t="11885" x="4694238" y="4335463"/>
          <p14:tracePt t="11886" x="4700588" y="4335463"/>
          <p14:tracePt t="11887" x="4706938" y="4330700"/>
          <p14:tracePt t="11888" x="4706938" y="4324350"/>
          <p14:tracePt t="11889" x="4713288" y="4324350"/>
          <p14:tracePt t="11890" x="4718050" y="4318000"/>
          <p14:tracePt t="11891" x="4724400" y="4311650"/>
          <p14:tracePt t="11892" x="4730750" y="4306888"/>
          <p14:tracePt t="11893" x="4737100" y="4306888"/>
          <p14:tracePt t="11894" x="4737100" y="4300538"/>
          <p14:tracePt t="11895" x="4741863" y="4300538"/>
          <p14:tracePt t="11896" x="4748213" y="4294188"/>
          <p14:tracePt t="11897" x="4754563" y="4287838"/>
          <p14:tracePt t="11899" x="4760913" y="4281488"/>
          <p14:tracePt t="11900" x="4765675" y="4276725"/>
          <p14:tracePt t="11901" x="4772025" y="4276725"/>
          <p14:tracePt t="11902" x="4772025" y="4270375"/>
          <p14:tracePt t="11903" x="4778375" y="4264025"/>
          <p14:tracePt t="11904" x="4784725" y="4264025"/>
          <p14:tracePt t="11905" x="4791075" y="4257675"/>
          <p14:tracePt t="11906" x="4791075" y="4252913"/>
          <p14:tracePt t="11907" x="4795838" y="4246563"/>
          <p14:tracePt t="11908" x="4802188" y="4246563"/>
          <p14:tracePt t="11909" x="4808538" y="4240213"/>
          <p14:tracePt t="11910" x="4808538" y="4233863"/>
          <p14:tracePt t="11911" x="4814888" y="4229100"/>
          <p14:tracePt t="11912" x="4819650" y="4229100"/>
          <p14:tracePt t="11913" x="4826000" y="4222750"/>
          <p14:tracePt t="11914" x="4826000" y="4216400"/>
          <p14:tracePt t="11915" x="4832350" y="4210050"/>
          <p14:tracePt t="11916" x="4838700" y="4210050"/>
          <p14:tracePt t="11917" x="4843463" y="4205288"/>
          <p14:tracePt t="11918" x="4849813" y="4198938"/>
          <p14:tracePt t="11919" x="4849813" y="4192588"/>
          <p14:tracePt t="11920" x="4856163" y="4186238"/>
          <p14:tracePt t="11921" x="4862513" y="4179888"/>
          <p14:tracePt t="11922" x="4867275" y="4175125"/>
          <p14:tracePt t="11924" x="4873625" y="4168775"/>
          <p14:tracePt t="11925" x="4879975" y="4162425"/>
          <p14:tracePt t="11926" x="4886325" y="4156075"/>
          <p14:tracePt t="11927" x="4892675" y="4151313"/>
          <p14:tracePt t="11928" x="4892675" y="4144963"/>
          <p14:tracePt t="11929" x="4897438" y="4138613"/>
          <p14:tracePt t="11930" x="4903788" y="4138613"/>
          <p14:tracePt t="11931" x="4910138" y="4132263"/>
          <p14:tracePt t="11932" x="4910138" y="4127500"/>
          <p14:tracePt t="11933" x="4916488" y="4121150"/>
          <p14:tracePt t="11934" x="4921250" y="4114800"/>
          <p14:tracePt t="11935" x="4927600" y="4108450"/>
          <p14:tracePt t="11936" x="4933950" y="4102100"/>
          <p14:tracePt t="11937" x="4933950" y="4097338"/>
          <p14:tracePt t="11938" x="4940300" y="4097338"/>
          <p14:tracePt t="11939" x="4945063" y="4084638"/>
          <p14:tracePt t="11941" x="4951413" y="4078288"/>
          <p14:tracePt t="11942" x="4957763" y="4073525"/>
          <p14:tracePt t="11943" x="4964113" y="4067175"/>
          <p14:tracePt t="11944" x="4970463" y="4060825"/>
          <p14:tracePt t="11945" x="4975225" y="4054475"/>
          <p14:tracePt t="11946" x="4975225" y="4049713"/>
          <p14:tracePt t="11947" x="4981575" y="4043363"/>
          <p14:tracePt t="11948" x="4987925" y="4043363"/>
          <p14:tracePt t="11949" x="4987925" y="4037013"/>
          <p14:tracePt t="11950" x="4994275" y="4030663"/>
          <p14:tracePt t="11950" x="4999038" y="4024313"/>
          <p14:tracePt t="11952" x="5005388" y="4019550"/>
          <p14:tracePt t="11953" x="5011738" y="4013200"/>
          <p14:tracePt t="11954" x="5011738" y="4006850"/>
          <p14:tracePt t="11955" x="5018088" y="4006850"/>
          <p14:tracePt t="11956" x="5018088" y="4000500"/>
          <p14:tracePt t="11957" x="5022850" y="3995738"/>
          <p14:tracePt t="11958" x="5029200" y="3989388"/>
          <p14:tracePt t="11959" x="5035550" y="3983038"/>
          <p14:tracePt t="11961" x="5041900" y="3976688"/>
          <p14:tracePt t="11962" x="5046663" y="3971925"/>
          <p14:tracePt t="11963" x="5046663" y="3965575"/>
          <p14:tracePt t="11964" x="5053013" y="3959225"/>
          <p14:tracePt t="11965" x="5059363" y="3959225"/>
          <p14:tracePt t="11966" x="5059363" y="3952875"/>
          <p14:tracePt t="11967" x="5065713" y="3948113"/>
          <p14:tracePt t="11968" x="5065713" y="3941763"/>
          <p14:tracePt t="11969" x="5072063" y="3935413"/>
          <p14:tracePt t="11970" x="5076825" y="3929063"/>
          <p14:tracePt t="11972" x="5083175" y="3922713"/>
          <p14:tracePt t="11973" x="5083175" y="3917950"/>
          <p14:tracePt t="11974" x="5089525" y="3911600"/>
          <p14:tracePt t="11975" x="5089525" y="3905250"/>
          <p14:tracePt t="11976" x="5095875" y="3905250"/>
          <p14:tracePt t="11977" x="5095875" y="3898900"/>
          <p14:tracePt t="11978" x="5100638" y="3894138"/>
          <p14:tracePt t="11979" x="5100638" y="3887788"/>
          <p14:tracePt t="11980" x="5106988" y="3887788"/>
          <p14:tracePt t="11981" x="5106988" y="3881438"/>
          <p14:tracePt t="11982" x="5113338" y="3875088"/>
          <p14:tracePt t="11983" x="5119688" y="3870325"/>
          <p14:tracePt t="11985" x="5119688" y="3863975"/>
          <p14:tracePt t="11986" x="5124450" y="3857625"/>
          <p14:tracePt t="11987" x="5124450" y="3851275"/>
          <p14:tracePt t="11988" x="5130800" y="3844925"/>
          <p14:tracePt t="11989" x="5130800" y="3840163"/>
          <p14:tracePt t="11990" x="5137150" y="3840163"/>
          <p14:tracePt t="11991" x="5137150" y="3833813"/>
          <p14:tracePt t="11992" x="5143500" y="3827463"/>
          <p14:tracePt t="11994" x="5149850" y="3821113"/>
          <p14:tracePt t="11995" x="5149850" y="3816350"/>
          <p14:tracePt t="11996" x="5149850" y="3810000"/>
          <p14:tracePt t="11997" x="5154613" y="3810000"/>
          <p14:tracePt t="11998" x="5154613" y="3803650"/>
          <p14:tracePt t="11999" x="5160963" y="3797300"/>
          <p14:tracePt t="12000" x="5160963" y="3792538"/>
          <p14:tracePt t="12001" x="5167313" y="3792538"/>
          <p14:tracePt t="12002" x="5167313" y="3786188"/>
          <p14:tracePt t="12003" x="5167313" y="3779838"/>
          <p14:tracePt t="12004" x="5173663" y="3773488"/>
          <p14:tracePt t="12006" x="5178425" y="3767138"/>
          <p14:tracePt t="12007" x="5178425" y="3762375"/>
          <p14:tracePt t="12008" x="5178425" y="3756025"/>
          <p14:tracePt t="12009" x="5184775" y="3756025"/>
          <p14:tracePt t="12010" x="5184775" y="3749675"/>
          <p14:tracePt t="12011" x="5184775" y="3743325"/>
          <p14:tracePt t="12012" x="5191125" y="3743325"/>
          <p14:tracePt t="12013" x="5191125" y="3738563"/>
          <p14:tracePt t="12014" x="5191125" y="3732213"/>
          <p14:tracePt t="12015" x="5191125" y="3725863"/>
          <p14:tracePt t="12016" x="5197475" y="3725863"/>
          <p14:tracePt t="12017" x="5197475" y="3719513"/>
          <p14:tracePt t="12018" x="5197475" y="3714750"/>
          <p14:tracePt t="12019" x="5202238" y="3708400"/>
          <p14:tracePt t="12020" x="5202238" y="3702050"/>
          <p14:tracePt t="12021" x="5202238" y="3695700"/>
          <p14:tracePt t="12022" x="5208588" y="3695700"/>
          <p14:tracePt t="12023" x="5208588" y="3690938"/>
          <p14:tracePt t="12024" x="5208588" y="3684588"/>
          <p14:tracePt t="12025" x="5208588" y="3678238"/>
          <p14:tracePt t="12026" x="5214938" y="3678238"/>
          <p14:tracePt t="12027" x="5214938" y="3671888"/>
          <p14:tracePt t="12029" x="5221288" y="3660775"/>
          <p14:tracePt t="12031" x="5221288" y="3654425"/>
          <p14:tracePt t="12032" x="5221288" y="3648075"/>
          <p14:tracePt t="12033" x="5227638" y="3648075"/>
          <p14:tracePt t="12034" x="5227638" y="3641725"/>
          <p14:tracePt t="12035" x="5227638" y="3636963"/>
          <p14:tracePt t="12036" x="5232400" y="3630613"/>
          <p14:tracePt t="12038" x="5232400" y="3624263"/>
          <p14:tracePt t="12039" x="5232400" y="3617913"/>
          <p14:tracePt t="12040" x="5238750" y="3617913"/>
          <p14:tracePt t="12041" x="5238750" y="3613150"/>
          <p14:tracePt t="12042" x="5238750" y="3606800"/>
          <p14:tracePt t="12043" x="5245100" y="3606800"/>
          <p14:tracePt t="12044" x="5245100" y="3600450"/>
          <p14:tracePt t="12045" x="5245100" y="3594100"/>
          <p14:tracePt t="12047" x="5251450" y="3587750"/>
          <p14:tracePt t="12049" x="5251450" y="3582988"/>
          <p14:tracePt t="12050" x="5251450" y="3576638"/>
          <p14:tracePt t="12051" x="5256213" y="3576638"/>
          <p14:tracePt t="12051" x="5256213" y="3570288"/>
          <p14:tracePt t="12053" x="5256213" y="3563938"/>
          <p14:tracePt t="12055" x="5262563" y="3559175"/>
          <p14:tracePt t="12056" x="5262563" y="3552825"/>
          <p14:tracePt t="12058" x="5268913" y="3546475"/>
          <p14:tracePt t="12060" x="5268913" y="3540125"/>
          <p14:tracePt t="12061" x="5268913" y="3535363"/>
          <p14:tracePt t="12062" x="5275263" y="3535363"/>
          <p14:tracePt t="12063" x="5275263" y="3529013"/>
          <p14:tracePt t="12065" x="5275263" y="3522663"/>
          <p14:tracePt t="12066" x="5280025" y="3516313"/>
          <p14:tracePt t="12068" x="5280025" y="3509963"/>
          <p14:tracePt t="12069" x="5280025" y="3505200"/>
          <p14:tracePt t="12071" x="5286375" y="3498850"/>
          <p14:tracePt t="12073" x="5286375" y="3492500"/>
          <p14:tracePt t="12074" x="5286375" y="3486150"/>
          <p14:tracePt t="12076" x="5286375" y="3481388"/>
          <p14:tracePt t="12077" x="5292725" y="3475038"/>
          <p14:tracePt t="12079" x="5292725" y="3468688"/>
          <p14:tracePt t="12081" x="5292725" y="3462338"/>
          <p14:tracePt t="12082" x="5299075" y="3457575"/>
          <p14:tracePt t="12084" x="5299075" y="3451225"/>
          <p14:tracePt t="12086" x="5299075" y="3444875"/>
          <p14:tracePt t="12087" x="5299075" y="3438525"/>
          <p14:tracePt t="12089" x="5303838" y="3433763"/>
          <p14:tracePt t="12091" x="5303838" y="3427413"/>
          <p14:tracePt t="12092" x="5303838" y="3421063"/>
          <p14:tracePt t="12094" x="5303838" y="3414713"/>
          <p14:tracePt t="12096" x="5303838" y="3408363"/>
          <p14:tracePt t="12097" x="5303838" y="3403600"/>
          <p14:tracePt t="12099" x="5310188" y="3397250"/>
          <p14:tracePt t="12101" x="5310188" y="3390900"/>
          <p14:tracePt t="12102" x="5310188" y="3384550"/>
          <p14:tracePt t="12104" x="5310188" y="3379788"/>
          <p14:tracePt t="12105" x="5310188" y="3373438"/>
          <p14:tracePt t="12107" x="5316538" y="3367088"/>
          <p14:tracePt t="12109" x="5316538" y="3360738"/>
          <p14:tracePt t="12110" x="5316538" y="3355975"/>
          <p14:tracePt t="12112" x="5316538" y="3349625"/>
          <p14:tracePt t="12113" x="5316538" y="3343275"/>
          <p14:tracePt t="12115" x="5316538" y="3336925"/>
          <p14:tracePt t="12116" x="5322888" y="3336925"/>
          <p14:tracePt t="12117" x="5322888" y="3330575"/>
          <p14:tracePt t="12118" x="5322888" y="3325813"/>
          <p14:tracePt t="12120" x="5322888" y="3319463"/>
          <p14:tracePt t="12121" x="5322888" y="3313113"/>
          <p14:tracePt t="12123" x="5322888" y="3306763"/>
          <p14:tracePt t="12124" x="5329238" y="3302000"/>
          <p14:tracePt t="12126" x="5329238" y="3295650"/>
          <p14:tracePt t="12127" x="5329238" y="3289300"/>
          <p14:tracePt t="12129" x="5329238" y="3282950"/>
          <p14:tracePt t="12130" x="5329238" y="3278188"/>
          <p14:tracePt t="12131" x="5329238" y="3271838"/>
          <p14:tracePt t="12133" x="5334000" y="3265488"/>
          <p14:tracePt t="12134" x="5334000" y="3259138"/>
          <p14:tracePt t="12135" x="5334000" y="3252788"/>
          <p14:tracePt t="12137" x="5334000" y="3248025"/>
          <p14:tracePt t="12138" x="5334000" y="3241675"/>
          <p14:tracePt t="12139" x="5334000" y="3235325"/>
          <p14:tracePt t="12141" x="5334000" y="3228975"/>
          <p14:tracePt t="12142" x="5334000" y="3224213"/>
          <p14:tracePt t="12143" x="5340350" y="3217863"/>
          <p14:tracePt t="12145" x="5340350" y="3211513"/>
          <p14:tracePt t="12146" x="5340350" y="3205163"/>
          <p14:tracePt t="12147" x="5340350" y="3200400"/>
          <p14:tracePt t="12149" x="5340350" y="3194050"/>
          <p14:tracePt t="12150" x="5340350" y="3187700"/>
          <p14:tracePt t="12151" x="5340350" y="3181350"/>
          <p14:tracePt t="12153" x="5340350" y="3176588"/>
          <p14:tracePt t="12155" x="5340350" y="3170238"/>
          <p14:tracePt t="12156" x="5340350" y="3163888"/>
          <p14:tracePt t="12157" x="5346700" y="3157538"/>
          <p14:tracePt t="12158" x="5346700" y="3151188"/>
          <p14:tracePt t="12160" x="5346700" y="3146425"/>
          <p14:tracePt t="12161" x="5346700" y="3140075"/>
          <p14:tracePt t="12163" x="5346700" y="3133725"/>
          <p14:tracePt t="12164" x="5346700" y="3127375"/>
          <p14:tracePt t="12165" x="5346700" y="3122613"/>
          <p14:tracePt t="12167" x="5346700" y="3116263"/>
          <p14:tracePt t="12168" x="5346700" y="3109913"/>
          <p14:tracePt t="12170" x="5346700" y="3103563"/>
          <p14:tracePt t="12171" x="5346700" y="3098800"/>
          <p14:tracePt t="12173" x="5346700" y="3092450"/>
          <p14:tracePt t="12174" x="5346700" y="3086100"/>
          <p14:tracePt t="12175" x="5346700" y="3079750"/>
          <p14:tracePt t="12177" x="5346700" y="3073400"/>
          <p14:tracePt t="12178" x="5346700" y="3068638"/>
          <p14:tracePt t="12180" x="5346700" y="3062288"/>
          <p14:tracePt t="12181" x="5346700" y="3055938"/>
          <p14:tracePt t="12182" x="5346700" y="3049588"/>
          <p14:tracePt t="12184" x="5346700" y="3044825"/>
          <p14:tracePt t="12185" x="5346700" y="3038475"/>
          <p14:tracePt t="12186" x="5353050" y="3032125"/>
          <p14:tracePt t="12188" x="5353050" y="3025775"/>
          <p14:tracePt t="12189" x="5353050" y="3021013"/>
          <p14:tracePt t="12190" x="5353050" y="3014663"/>
          <p14:tracePt t="12191" x="5353050" y="3008313"/>
          <p14:tracePt t="12193" x="5353050" y="3001963"/>
          <p14:tracePt t="12194" x="5353050" y="2995613"/>
          <p14:tracePt t="12195" x="5353050" y="2990850"/>
          <p14:tracePt t="12196" x="5353050" y="2984500"/>
          <p14:tracePt t="12197" x="5353050" y="2978150"/>
          <p14:tracePt t="12199" x="5353050" y="2971800"/>
          <p14:tracePt t="12200" x="5353050" y="2967038"/>
          <p14:tracePt t="12201" x="5353050" y="2960688"/>
          <p14:tracePt t="12202" x="5353050" y="2954338"/>
          <p14:tracePt t="12203" x="5353050" y="2947988"/>
          <p14:tracePt t="12205" x="5353050" y="2943225"/>
          <p14:tracePt t="12206" x="5353050" y="2936875"/>
          <p14:tracePt t="12207" x="5353050" y="2930525"/>
          <p14:tracePt t="12208" x="5353050" y="2924175"/>
          <p14:tracePt t="12209" x="5353050" y="2919413"/>
          <p14:tracePt t="12210" x="5353050" y="2913063"/>
          <p14:tracePt t="12211" x="5353050" y="2906713"/>
          <p14:tracePt t="12212" x="5353050" y="2900363"/>
          <p14:tracePt t="12213" x="5353050" y="2894013"/>
          <p14:tracePt t="12215" x="5353050" y="2889250"/>
          <p14:tracePt t="12216" x="5353050" y="2882900"/>
          <p14:tracePt t="12217" x="5353050" y="2876550"/>
          <p14:tracePt t="12218" x="5353050" y="2870200"/>
          <p14:tracePt t="12219" x="5353050" y="2865438"/>
          <p14:tracePt t="12220" x="5353050" y="2859088"/>
          <p14:tracePt t="12221" x="5353050" y="2852738"/>
          <p14:tracePt t="12222" x="5353050" y="2846388"/>
          <p14:tracePt t="12223" x="5353050" y="2841625"/>
          <p14:tracePt t="12225" x="5353050" y="2835275"/>
          <p14:tracePt t="12226" x="5353050" y="2828925"/>
          <p14:tracePt t="12227" x="5353050" y="2822575"/>
          <p14:tracePt t="12228" x="5353050" y="2816225"/>
          <p14:tracePt t="12229" x="5353050" y="2811463"/>
          <p14:tracePt t="12230" x="5346700" y="2805113"/>
          <p14:tracePt t="12231" x="5346700" y="2798763"/>
          <p14:tracePt t="12232" x="5346700" y="2792413"/>
          <p14:tracePt t="12233" x="5346700" y="2787650"/>
          <p14:tracePt t="12234" x="5346700" y="2781300"/>
          <p14:tracePt t="12235" x="5346700" y="2774950"/>
          <p14:tracePt t="12236" x="5346700" y="2768600"/>
          <p14:tracePt t="12237" x="5346700" y="2763838"/>
          <p14:tracePt t="12238" x="5340350" y="2763838"/>
          <p14:tracePt t="12239" x="5340350" y="2751138"/>
          <p14:tracePt t="12240" x="5340350" y="2744788"/>
          <p14:tracePt t="12241" x="5340350" y="2738438"/>
          <p14:tracePt t="12242" x="5340350" y="2733675"/>
          <p14:tracePt t="12243" x="5340350" y="2727325"/>
          <p14:tracePt t="12244" x="5340350" y="2720975"/>
          <p14:tracePt t="12245" x="5334000" y="2714625"/>
          <p14:tracePt t="12246" x="5334000" y="2709863"/>
          <p14:tracePt t="12247" x="5334000" y="2703513"/>
          <p14:tracePt t="12248" x="5334000" y="2697163"/>
          <p14:tracePt t="12249" x="5329238" y="2690813"/>
          <p14:tracePt t="12250" x="5329238" y="2686050"/>
          <p14:tracePt t="12251" x="5329238" y="2679700"/>
          <p14:tracePt t="12252" x="5329238" y="2673350"/>
          <p14:tracePt t="12253" x="5329238" y="2667000"/>
          <p14:tracePt t="12254" x="5322888" y="2662238"/>
          <p14:tracePt t="12255" x="5322888" y="2655888"/>
          <p14:tracePt t="12256" x="5322888" y="2649538"/>
          <p14:tracePt t="12257" x="5322888" y="2636838"/>
          <p14:tracePt t="12259" x="5322888" y="2625725"/>
          <p14:tracePt t="12260" x="5316538" y="2619375"/>
          <p14:tracePt t="12261" x="5316538" y="2613025"/>
          <p14:tracePt t="12262" x="5316538" y="2608263"/>
          <p14:tracePt t="12263" x="5316538" y="2601913"/>
          <p14:tracePt t="12264" x="5316538" y="2595563"/>
          <p14:tracePt t="12265" x="5310188" y="2589213"/>
          <p14:tracePt t="12266" x="5310188" y="2584450"/>
          <p14:tracePt t="12267" x="5310188" y="2571750"/>
          <p14:tracePt t="12268" x="5303838" y="2565400"/>
          <p14:tracePt t="12269" x="5303838" y="2559050"/>
          <p14:tracePt t="12270" x="5303838" y="2554288"/>
          <p14:tracePt t="12271" x="5303838" y="2547938"/>
          <p14:tracePt t="12272" x="5299075" y="2541588"/>
          <p14:tracePt t="12273" x="5299075" y="2535238"/>
          <p14:tracePt t="12274" x="5299075" y="2530475"/>
          <p14:tracePt t="12275" x="5292725" y="2524125"/>
          <p14:tracePt t="12276" x="5292725" y="2511425"/>
          <p14:tracePt t="12277" x="5292725" y="2506663"/>
          <p14:tracePt t="12278" x="5292725" y="2500313"/>
          <p14:tracePt t="12279" x="5286375" y="2493963"/>
          <p14:tracePt t="12280" x="5286375" y="2487613"/>
          <p14:tracePt t="12281" x="5286375" y="2481263"/>
          <p14:tracePt t="12282" x="5280025" y="2470150"/>
          <p14:tracePt t="12283" x="5280025" y="2463800"/>
          <p14:tracePt t="12284" x="5280025" y="2457450"/>
          <p14:tracePt t="12285" x="5275263" y="2452688"/>
          <p14:tracePt t="12286" x="5275263" y="2446338"/>
          <p14:tracePt t="12287" x="5275263" y="2433638"/>
          <p14:tracePt t="12288" x="5268913" y="2428875"/>
          <p14:tracePt t="12289" x="5268913" y="2422525"/>
          <p14:tracePt t="12290" x="5268913" y="2416175"/>
          <p14:tracePt t="12291" x="5262563" y="2405063"/>
          <p14:tracePt t="12292" x="5262563" y="2398713"/>
          <p14:tracePt t="12293" x="5262563" y="2392363"/>
          <p14:tracePt t="12294" x="5256213" y="2386013"/>
          <p14:tracePt t="12295" x="5256213" y="2374900"/>
          <p14:tracePt t="12296" x="5251450" y="2368550"/>
          <p14:tracePt t="12297" x="5251450" y="2362200"/>
          <p14:tracePt t="12298" x="5251450" y="2355850"/>
          <p14:tracePt t="12299" x="5245100" y="2344738"/>
          <p14:tracePt t="12300" x="5245100" y="2338388"/>
          <p14:tracePt t="12301" x="5245100" y="2332038"/>
          <p14:tracePt t="12302" x="5238750" y="2327275"/>
          <p14:tracePt t="12303" x="5238750" y="2314575"/>
          <p14:tracePt t="12304" x="5232400" y="2308225"/>
          <p14:tracePt t="12305" x="5232400" y="2301875"/>
          <p14:tracePt t="12306" x="5232400" y="2297113"/>
          <p14:tracePt t="12307" x="5227638" y="2284413"/>
          <p14:tracePt t="12308" x="5227638" y="2278063"/>
          <p14:tracePt t="12309" x="5227638" y="2273300"/>
          <p14:tracePt t="12310" x="5221288" y="2266950"/>
          <p14:tracePt t="12311" x="5221288" y="2260600"/>
          <p14:tracePt t="12312" x="5221288" y="2249488"/>
          <p14:tracePt t="12313" x="5214938" y="2243138"/>
          <p14:tracePt t="12314" x="5214938" y="2236788"/>
          <p14:tracePt t="12315" x="5214938" y="2230438"/>
          <p14:tracePt t="12316" x="5208588" y="2219325"/>
          <p14:tracePt t="12317" x="5208588" y="2212975"/>
          <p14:tracePt t="12318" x="5202238" y="2206625"/>
          <p14:tracePt t="12319" x="5202238" y="2200275"/>
          <p14:tracePt t="12320" x="5202238" y="2195513"/>
          <p14:tracePt t="12321" x="5197475" y="2182813"/>
          <p14:tracePt t="12322" x="5197475" y="2176463"/>
          <p14:tracePt t="12323" x="5197475" y="2171700"/>
          <p14:tracePt t="12324" x="5191125" y="2165350"/>
          <p14:tracePt t="12325" x="5191125" y="2159000"/>
          <p14:tracePt t="12326" x="5191125" y="2152650"/>
          <p14:tracePt t="12327" x="5184775" y="2141538"/>
          <p14:tracePt t="12328" x="5184775" y="2135188"/>
          <p14:tracePt t="12329" x="5184775" y="2128838"/>
          <p14:tracePt t="12330" x="5178425" y="2122488"/>
          <p14:tracePt t="12331" x="5178425" y="2117725"/>
          <p14:tracePt t="12332" x="5178425" y="2111375"/>
          <p14:tracePt t="12333" x="5173663" y="2098675"/>
          <p14:tracePt t="12334" x="5173663" y="2093913"/>
          <p14:tracePt t="12335" x="5167313" y="2087563"/>
          <p14:tracePt t="12336" x="5167313" y="2081213"/>
          <p14:tracePt t="12337" x="5167313" y="2074863"/>
          <p14:tracePt t="12338" x="5160963" y="2070100"/>
          <p14:tracePt t="12339" x="5160963" y="2063750"/>
          <p14:tracePt t="12340" x="5154613" y="2057400"/>
          <p14:tracePt t="12341" x="5154613" y="2044700"/>
          <p14:tracePt t="12342" x="5154613" y="2039938"/>
          <p14:tracePt t="12343" x="5149850" y="2033588"/>
          <p14:tracePt t="12344" x="5149850" y="2027238"/>
          <p14:tracePt t="12345" x="5143500" y="2020888"/>
          <p14:tracePt t="12346" x="5143500" y="2016125"/>
          <p14:tracePt t="12347" x="5137150" y="2009775"/>
          <p14:tracePt t="12348" x="5137150" y="2003425"/>
          <p14:tracePt t="12349" x="5137150" y="1997075"/>
          <p14:tracePt t="12350" x="5130800" y="1992313"/>
          <p14:tracePt t="12351" x="5130800" y="1985963"/>
          <p14:tracePt t="12352" x="5124450" y="1979613"/>
          <p14:tracePt t="12353" x="5124450" y="1973263"/>
          <p14:tracePt t="12354" x="5124450" y="1966913"/>
          <p14:tracePt t="12355" x="5119688" y="1962150"/>
          <p14:tracePt t="12356" x="5119688" y="1955800"/>
          <p14:tracePt t="12357" x="5113338" y="1949450"/>
          <p14:tracePt t="12358" x="5113338" y="1943100"/>
          <p14:tracePt t="12359" x="5113338" y="1931988"/>
          <p14:tracePt t="12360" x="5106988" y="1931988"/>
          <p14:tracePt t="12361" x="5106988" y="1919288"/>
          <p14:tracePt t="12362" x="5100638" y="1919288"/>
          <p14:tracePt t="12363" x="5100638" y="1908175"/>
          <p14:tracePt t="12365" x="5095875" y="1901825"/>
          <p14:tracePt t="12366" x="5095875" y="1895475"/>
          <p14:tracePt t="12367" x="5089525" y="1890713"/>
          <p14:tracePt t="12368" x="5089525" y="1884363"/>
          <p14:tracePt t="12369" x="5083175" y="1878013"/>
          <p14:tracePt t="12370" x="5083175" y="1871663"/>
          <p14:tracePt t="12371" x="5083175" y="1865313"/>
          <p14:tracePt t="12372" x="5076825" y="1860550"/>
          <p14:tracePt t="12373" x="5076825" y="1854200"/>
          <p14:tracePt t="12374" x="5072063" y="1847850"/>
          <p14:tracePt t="12375" x="5072063" y="1841500"/>
          <p14:tracePt t="12376" x="5065713" y="1836738"/>
          <p14:tracePt t="12377" x="5065713" y="1830388"/>
          <p14:tracePt t="12379" x="5059363" y="1824038"/>
          <p14:tracePt t="12380" x="5059363" y="1817688"/>
          <p14:tracePt t="12381" x="5053013" y="1812925"/>
          <p14:tracePt t="12382" x="5053013" y="1806575"/>
          <p14:tracePt t="12383" x="5053013" y="1800225"/>
          <p14:tracePt t="12384" x="5046663" y="1800225"/>
          <p14:tracePt t="12385" x="5046663" y="1793875"/>
          <p14:tracePt t="12386" x="5041900" y="1787525"/>
          <p14:tracePt t="12387" x="5041900" y="1782763"/>
          <p14:tracePt t="12388" x="5035550" y="1776413"/>
          <p14:tracePt t="12390" x="5035550" y="1770063"/>
          <p14:tracePt t="12391" x="5029200" y="1763713"/>
          <p14:tracePt t="12392" x="5029200" y="1758950"/>
          <p14:tracePt t="12393" x="5022850" y="1758950"/>
          <p14:tracePt t="12394" x="5022850" y="1752600"/>
          <p14:tracePt t="12395" x="5018088" y="1746250"/>
          <p14:tracePt t="12396" x="5018088" y="1739900"/>
          <p14:tracePt t="12397" x="5011738" y="1735138"/>
          <p14:tracePt t="12399" x="5011738" y="1728788"/>
          <p14:tracePt t="12400" x="5005388" y="1722438"/>
          <p14:tracePt t="12402" x="4999038" y="1716088"/>
          <p14:tracePt t="12403" x="4999038" y="1709738"/>
          <p14:tracePt t="12404" x="4994275" y="1704975"/>
          <p14:tracePt t="12406" x="4994275" y="1698625"/>
          <p14:tracePt t="12407" x="4987925" y="1692275"/>
          <p14:tracePt t="12409" x="4981575" y="1685925"/>
          <p14:tracePt t="12410" x="4981575" y="1681163"/>
          <p14:tracePt t="12411" x="4975225" y="1674813"/>
          <p14:tracePt t="12413" x="4970463" y="1668463"/>
          <p14:tracePt t="12415" x="4964113" y="1662113"/>
          <p14:tracePt t="12416" x="4964113" y="1657350"/>
          <p14:tracePt t="12417" x="4957763" y="1651000"/>
          <p14:tracePt t="12419" x="4957763" y="1644650"/>
          <p14:tracePt t="12420" x="4951413" y="1644650"/>
          <p14:tracePt t="12421" x="4951413" y="1638300"/>
          <p14:tracePt t="12422" x="4945063" y="1633538"/>
          <p14:tracePt t="12424" x="4940300" y="1627188"/>
          <p14:tracePt t="12425" x="4940300" y="1620838"/>
          <p14:tracePt t="12427" x="4933950" y="1614488"/>
          <p14:tracePt t="12429" x="4927600" y="1608138"/>
          <p14:tracePt t="12430" x="4927600" y="1603375"/>
          <p14:tracePt t="12431" x="4921250" y="1603375"/>
          <p14:tracePt t="12432" x="4921250" y="1597025"/>
          <p14:tracePt t="12433" x="4916488" y="1590675"/>
          <p14:tracePt t="12435" x="4910138" y="1584325"/>
          <p14:tracePt t="12437" x="4910138" y="1579563"/>
          <p14:tracePt t="12438" x="4903788" y="1573213"/>
          <p14:tracePt t="12440" x="4897438" y="1566863"/>
          <p14:tracePt t="12441" x="4897438" y="1560513"/>
          <p14:tracePt t="12443" x="4892675" y="1555750"/>
          <p14:tracePt t="12445" x="4886325" y="1549400"/>
          <p14:tracePt t="12446" x="4886325" y="1543050"/>
          <p14:tracePt t="12447" x="4879975" y="1543050"/>
          <p14:tracePt t="12448" x="4879975" y="1536700"/>
          <p14:tracePt t="12449" x="4873625" y="1536700"/>
          <p14:tracePt t="12450" x="4873625" y="1530350"/>
          <p14:tracePt t="12452" x="4867275" y="1525588"/>
          <p14:tracePt t="12453" x="4867275" y="1519238"/>
          <p14:tracePt t="12454" x="4862513" y="1519238"/>
          <p14:tracePt t="12455" x="4862513" y="1512888"/>
          <p14:tracePt t="12456" x="4856163" y="1512888"/>
          <p14:tracePt t="12457" x="4856163" y="1506538"/>
          <p14:tracePt t="12458" x="4849813" y="1506538"/>
          <p14:tracePt t="12459" x="4849813" y="1501775"/>
          <p14:tracePt t="12460" x="4843463" y="1501775"/>
          <p14:tracePt t="12461" x="4843463" y="1495425"/>
          <p14:tracePt t="12463" x="4838700" y="1489075"/>
          <p14:tracePt t="12464" x="4838700" y="1482725"/>
          <p14:tracePt t="12465" x="4832350" y="1482725"/>
          <p14:tracePt t="12466" x="4832350" y="1477963"/>
          <p14:tracePt t="12467" x="4826000" y="1477963"/>
          <p14:tracePt t="12468" x="4826000" y="1471613"/>
          <p14:tracePt t="12469" x="4819650" y="1471613"/>
          <p14:tracePt t="12470" x="4819650" y="1465263"/>
          <p14:tracePt t="12471" x="4814888" y="1465263"/>
          <p14:tracePt t="12472" x="4814888" y="1458913"/>
          <p14:tracePt t="12473" x="4808538" y="1458913"/>
          <p14:tracePt t="12474" x="4808538" y="1452563"/>
          <p14:tracePt t="12475" x="4802188" y="1452563"/>
          <p14:tracePt t="12476" x="4802188" y="1447800"/>
          <p14:tracePt t="12477" x="4795838" y="1447800"/>
          <p14:tracePt t="12479" x="4791075" y="1441450"/>
          <p14:tracePt t="12480" x="4791075" y="1435100"/>
          <p14:tracePt t="12481" x="4784725" y="1435100"/>
          <p14:tracePt t="12482" x="4784725" y="1428750"/>
          <p14:tracePt t="12483" x="4778375" y="1428750"/>
          <p14:tracePt t="12485" x="4772025" y="1423988"/>
          <p14:tracePt t="12487" x="4765675" y="1417638"/>
          <p14:tracePt t="12488" x="4765675" y="1411288"/>
          <p14:tracePt t="12489" x="4760913" y="1411288"/>
          <p14:tracePt t="12491" x="4754563" y="1404938"/>
          <p14:tracePt t="12493" x="4748213" y="1400175"/>
          <p14:tracePt t="12495" x="4741863" y="1393825"/>
          <p14:tracePt t="12497" x="4737100" y="1393825"/>
          <p14:tracePt t="12498" x="4737100" y="1387475"/>
          <p14:tracePt t="12499" x="4730750" y="1387475"/>
          <p14:tracePt t="12500" x="4730750" y="1381125"/>
          <p14:tracePt t="12501" x="4724400" y="1381125"/>
          <p14:tracePt t="12503" x="4718050" y="1376363"/>
          <p14:tracePt t="12505" x="4713288" y="1370013"/>
          <p14:tracePt t="12507" x="4706938" y="1370013"/>
          <p14:tracePt t="12508" x="4706938" y="1363663"/>
          <p14:tracePt t="12509" x="4700588" y="1363663"/>
          <p14:tracePt t="12510" x="4700588" y="1357313"/>
          <p14:tracePt t="12511" x="4694238" y="1357313"/>
          <p14:tracePt t="12513" x="4687888" y="1350963"/>
          <p14:tracePt t="12515" x="4683125" y="1346200"/>
          <p14:tracePt t="12518" x="4676775" y="1339850"/>
          <p14:tracePt t="12520" x="4670425" y="1339850"/>
          <p14:tracePt t="12521" x="4670425" y="1333500"/>
          <p14:tracePt t="12522" x="4664075" y="1333500"/>
          <p14:tracePt t="12523" x="4664075" y="1327150"/>
          <p14:tracePt t="12524" x="4659313" y="1327150"/>
          <p14:tracePt t="12525" x="4659313" y="1322388"/>
          <p14:tracePt t="12526" x="4652963" y="1322388"/>
          <p14:tracePt t="12528" x="4646613" y="1316038"/>
          <p14:tracePt t="12530" x="4640263" y="1316038"/>
          <p14:tracePt t="12531" x="4640263" y="1309688"/>
          <p14:tracePt t="12532" x="4635500" y="1309688"/>
          <p14:tracePt t="12533" x="4635500" y="1303338"/>
          <p14:tracePt t="12535" x="4629150" y="1303338"/>
          <p14:tracePt t="12536" x="4622800" y="1298575"/>
          <p14:tracePt t="12538" x="4616450" y="1298575"/>
          <p14:tracePt t="12539" x="4616450" y="1292225"/>
          <p14:tracePt t="12540" x="4610100" y="1292225"/>
          <p14:tracePt t="12542" x="4610100" y="1285875"/>
          <p14:tracePt t="12543" x="4605338" y="1285875"/>
          <p14:tracePt t="12545" x="4598988" y="1279525"/>
          <p14:tracePt t="12547" x="4592638" y="1279525"/>
          <p14:tracePt t="12548" x="4592638" y="1273175"/>
          <p14:tracePt t="12549" x="4586288" y="1273175"/>
          <p14:tracePt t="12551" x="4581525" y="1268413"/>
          <p14:tracePt t="12553" x="4575175" y="1268413"/>
          <p14:tracePt t="12555" x="4568825" y="1262063"/>
          <p14:tracePt t="12556" x="4562475" y="1262063"/>
          <p14:tracePt t="12558" x="4557713" y="1255713"/>
          <p14:tracePt t="12560" x="4551363" y="1255713"/>
          <p14:tracePt t="12561" x="4551363" y="1249363"/>
          <p14:tracePt t="12562" x="4545013" y="1249363"/>
          <p14:tracePt t="12564" x="4538663" y="1249363"/>
          <p14:tracePt t="12565" x="4538663" y="1244600"/>
          <p14:tracePt t="12566" x="4533900" y="1244600"/>
          <p14:tracePt t="12567" x="4527550" y="1244600"/>
          <p14:tracePt t="12568" x="4527550" y="1238250"/>
          <p14:tracePt t="12569" x="4521200" y="1238250"/>
          <p14:tracePt t="12571" x="4514850" y="1231900"/>
          <p14:tracePt t="12572" x="4508500" y="1231900"/>
          <p14:tracePt t="12574" x="4503738" y="1225550"/>
          <p14:tracePt t="12576" x="4497388" y="1225550"/>
          <p14:tracePt t="12577" x="4491038" y="1220788"/>
          <p14:tracePt t="12579" x="4484688" y="1220788"/>
          <p14:tracePt t="12580" x="4479925" y="1214438"/>
          <p14:tracePt t="12582" x="4473575" y="1214438"/>
          <p14:tracePt t="12583" x="4467225" y="1214438"/>
          <p14:tracePt t="12584" x="4467225" y="1208088"/>
          <p14:tracePt t="12585" x="4460875" y="1208088"/>
          <p14:tracePt t="12586" x="4456113" y="1208088"/>
          <p14:tracePt t="12587" x="4456113" y="1201738"/>
          <p14:tracePt t="12588" x="4449763" y="1201738"/>
          <p14:tracePt t="12589" x="4443413" y="1201738"/>
          <p14:tracePt t="12591" x="4437063" y="1195388"/>
          <p14:tracePt t="12592" x="4430713" y="1195388"/>
          <p14:tracePt t="12593" x="4425950" y="1195388"/>
          <p14:tracePt t="12594" x="4425950" y="1190625"/>
          <p14:tracePt t="12595" x="4419600" y="1190625"/>
          <p14:tracePt t="12596" x="4413250" y="1190625"/>
          <p14:tracePt t="12597" x="4413250" y="1184275"/>
          <p14:tracePt t="12598" x="4406900" y="1184275"/>
          <p14:tracePt t="12599" x="4402138" y="1184275"/>
          <p14:tracePt t="12601" x="4395788" y="1177925"/>
          <p14:tracePt t="12602" x="4389438" y="1177925"/>
          <p14:tracePt t="12603" x="4383088" y="1177925"/>
          <p14:tracePt t="12605" x="4378325" y="1171575"/>
          <p14:tracePt t="12606" x="4371975" y="1171575"/>
          <p14:tracePt t="12607" x="4365625" y="1171575"/>
          <p14:tracePt t="12609" x="4359275" y="1166813"/>
          <p14:tracePt t="12610" x="4352925" y="1166813"/>
          <p14:tracePt t="12611" x="4348163" y="1166813"/>
          <p14:tracePt t="12612" x="4341813" y="1166813"/>
          <p14:tracePt t="12613" x="4341813" y="1160463"/>
          <p14:tracePt t="12614" x="4335463" y="1160463"/>
          <p14:tracePt t="12615" x="4329113" y="1160463"/>
          <p14:tracePt t="12616" x="4324350" y="1160463"/>
          <p14:tracePt t="12617" x="4318000" y="1154113"/>
          <p14:tracePt t="12619" x="4311650" y="1154113"/>
          <p14:tracePt t="12620" x="4305300" y="1154113"/>
          <p14:tracePt t="12621" x="4300538" y="1147763"/>
          <p14:tracePt t="12622" x="4294188" y="1147763"/>
          <p14:tracePt t="12624" x="4287838" y="1147763"/>
          <p14:tracePt t="12625" x="4281488" y="1143000"/>
          <p14:tracePt t="12626" x="4276725" y="1143000"/>
          <p14:tracePt t="12627" x="4270375" y="1143000"/>
          <p14:tracePt t="12629" x="4264025" y="1136650"/>
          <p14:tracePt t="12630" x="4257675" y="1136650"/>
          <p14:tracePt t="12631" x="4251325" y="1136650"/>
          <p14:tracePt t="12632" x="4246563" y="1130300"/>
          <p14:tracePt t="12633" x="4240213" y="1130300"/>
          <p14:tracePt t="12634" x="4233863" y="1130300"/>
          <p14:tracePt t="12635" x="4227513" y="1130300"/>
          <p14:tracePt t="12636" x="4222750" y="1130300"/>
          <p14:tracePt t="12637" x="4216400" y="1123950"/>
          <p14:tracePt t="12638" x="4210050" y="1123950"/>
          <p14:tracePt t="12639" x="4203700" y="1123950"/>
          <p14:tracePt t="12640" x="4203700" y="1119188"/>
          <p14:tracePt t="12641" x="4192588" y="1119188"/>
          <p14:tracePt t="12643" x="4179888" y="1112838"/>
          <p14:tracePt t="12644" x="4173538" y="1112838"/>
          <p14:tracePt t="12645" x="4168775" y="1112838"/>
          <p14:tracePt t="12647" x="4156075" y="1106488"/>
          <p14:tracePt t="12648" x="4149725" y="1106488"/>
          <p14:tracePt t="12650" x="4138613" y="1106488"/>
          <p14:tracePt t="12651" x="4132263" y="1100138"/>
          <p14:tracePt t="12652" x="4125913" y="1100138"/>
          <p14:tracePt t="12653" x="4121150" y="1100138"/>
          <p14:tracePt t="12654" x="4114800" y="1100138"/>
          <p14:tracePt t="12655" x="4108450" y="1093788"/>
          <p14:tracePt t="12656" x="4102100" y="1093788"/>
          <p14:tracePt t="12657" x="4097338" y="1093788"/>
          <p14:tracePt t="12658" x="4090988" y="1093788"/>
          <p14:tracePt t="12659" x="4084638" y="1089025"/>
          <p14:tracePt t="12660" x="4078288" y="1089025"/>
          <p14:tracePt t="12661" x="4071938" y="1089025"/>
          <p14:tracePt t="12662" x="4067175" y="1089025"/>
          <p14:tracePt t="12663" x="4060825" y="1082675"/>
          <p14:tracePt t="12664" x="4054475" y="1082675"/>
          <p14:tracePt t="12665" x="4048125" y="1082675"/>
          <p14:tracePt t="12666" x="4043363" y="1082675"/>
          <p14:tracePt t="12667" x="4037013" y="1076325"/>
          <p14:tracePt t="12668" x="4030663" y="1076325"/>
          <p14:tracePt t="12669" x="4024313" y="1076325"/>
          <p14:tracePt t="12670" x="4019550" y="1076325"/>
          <p14:tracePt t="12671" x="4013200" y="1069975"/>
          <p14:tracePt t="12672" x="4006850" y="1069975"/>
          <p14:tracePt t="12673" x="4000500" y="1069975"/>
          <p14:tracePt t="12674" x="3994150" y="1069975"/>
          <p14:tracePt t="12675" x="3989388" y="1069975"/>
          <p14:tracePt t="12676" x="3983038" y="1065213"/>
          <p14:tracePt t="12677" x="3976688" y="1065213"/>
          <p14:tracePt t="12678" x="3970338" y="1065213"/>
          <p14:tracePt t="12679" x="3965575" y="1065213"/>
          <p14:tracePt t="12680" x="3959225" y="1058863"/>
          <p14:tracePt t="12681" x="3952875" y="1058863"/>
          <p14:tracePt t="12682" x="3946525" y="1058863"/>
          <p14:tracePt t="12683" x="3941763" y="1058863"/>
          <p14:tracePt t="12684" x="3935413" y="1052513"/>
          <p14:tracePt t="12685" x="3929063" y="1052513"/>
          <p14:tracePt t="12686" x="3922713" y="1052513"/>
          <p14:tracePt t="12687" x="3916363" y="1052513"/>
          <p14:tracePt t="12688" x="3911600" y="1046163"/>
          <p14:tracePt t="12689" x="3905250" y="1046163"/>
          <p14:tracePt t="12690" x="3898900" y="1046163"/>
          <p14:tracePt t="12691" x="3892550" y="1046163"/>
          <p14:tracePt t="12692" x="3887788" y="1041400"/>
          <p14:tracePt t="12693" x="3881438" y="1041400"/>
          <p14:tracePt t="12694" x="3875088" y="1041400"/>
          <p14:tracePt t="12695" x="3868738" y="1041400"/>
          <p14:tracePt t="12696" x="3863975" y="1041400"/>
          <p14:tracePt t="12697" x="3857625" y="1035050"/>
          <p14:tracePt t="12698" x="3851275" y="1035050"/>
          <p14:tracePt t="12699" x="3844925" y="1035050"/>
          <p14:tracePt t="12701" x="3833813" y="1035050"/>
          <p14:tracePt t="12701" x="3827463" y="1028700"/>
          <p14:tracePt t="12702" x="3821113" y="1028700"/>
          <p14:tracePt t="12703" x="3814763" y="1028700"/>
          <p14:tracePt t="12704" x="3810000" y="1028700"/>
          <p14:tracePt t="12705" x="3803650" y="1022350"/>
          <p14:tracePt t="12706" x="3797300" y="1022350"/>
          <p14:tracePt t="12707" x="3790950" y="1022350"/>
          <p14:tracePt t="12708" x="3786188" y="1022350"/>
          <p14:tracePt t="12709" x="3779838" y="1022350"/>
          <p14:tracePt t="12710" x="3773488" y="1022350"/>
          <p14:tracePt t="12711" x="3767138" y="1016000"/>
          <p14:tracePt t="12712" x="3762375" y="1016000"/>
          <p14:tracePt t="12713" x="3749675" y="1016000"/>
          <p14:tracePt t="12714" x="3743325" y="1016000"/>
          <p14:tracePt t="12715" x="3736975" y="1016000"/>
          <p14:tracePt t="12716" x="3732213" y="1011238"/>
          <p14:tracePt t="12717" x="3725863" y="1011238"/>
          <p14:tracePt t="12718" x="3719513" y="1011238"/>
          <p14:tracePt t="12719" x="3708400" y="1011238"/>
          <p14:tracePt t="12721" x="3695700" y="1004888"/>
          <p14:tracePt t="12722" x="3689350" y="1004888"/>
          <p14:tracePt t="12723" x="3684588" y="1004888"/>
          <p14:tracePt t="12724" x="3678238" y="1004888"/>
          <p14:tracePt t="12725" x="3671888" y="1004888"/>
          <p14:tracePt t="12726" x="3660775" y="998538"/>
          <p14:tracePt t="12727" x="3654425" y="998538"/>
          <p14:tracePt t="12728" x="3648075" y="998538"/>
          <p14:tracePt t="12729" x="3641725" y="998538"/>
          <p14:tracePt t="12730" x="3635375" y="998538"/>
          <p14:tracePt t="12731" x="3630613" y="998538"/>
          <p14:tracePt t="12732" x="3624263" y="992188"/>
          <p14:tracePt t="12733" x="3611563" y="992188"/>
          <p14:tracePt t="12734" x="3606800" y="992188"/>
          <p14:tracePt t="12735" x="3600450" y="992188"/>
          <p14:tracePt t="12736" x="3594100" y="992188"/>
          <p14:tracePt t="12737" x="3582988" y="992188"/>
          <p14:tracePt t="12738" x="3576638" y="987425"/>
          <p14:tracePt t="12739" x="3570288" y="987425"/>
          <p14:tracePt t="12740" x="3557588" y="987425"/>
          <p14:tracePt t="12741" x="3552825" y="987425"/>
          <p14:tracePt t="12742" x="3546475" y="987425"/>
          <p14:tracePt t="12743" x="3533775" y="987425"/>
          <p14:tracePt t="12744" x="3529013" y="987425"/>
          <p14:tracePt t="12745" x="3522663" y="981075"/>
          <p14:tracePt t="12746" x="3509963" y="981075"/>
          <p14:tracePt t="12747" x="3505200" y="981075"/>
          <p14:tracePt t="12748" x="3498850" y="981075"/>
          <p14:tracePt t="12749" x="3486150" y="981075"/>
          <p14:tracePt t="12750" x="3479800" y="981075"/>
          <p14:tracePt t="12751" x="3468688" y="981075"/>
          <p14:tracePt t="12752" x="3462338" y="981075"/>
          <p14:tracePt t="12753" x="3451225" y="974725"/>
          <p14:tracePt t="12754" x="3444875" y="974725"/>
          <p14:tracePt t="12755" x="3438525" y="974725"/>
          <p14:tracePt t="12756" x="3427413" y="974725"/>
          <p14:tracePt t="12757" x="3421063" y="974725"/>
          <p14:tracePt t="12758" x="3408363" y="974725"/>
          <p14:tracePt t="12759" x="3403600" y="974725"/>
          <p14:tracePt t="12760" x="3390900" y="974725"/>
          <p14:tracePt t="12761" x="3384550" y="974725"/>
          <p14:tracePt t="12762" x="3378200" y="974725"/>
          <p14:tracePt t="12763" x="3367088" y="974725"/>
          <p14:tracePt t="12764" x="3360738" y="968375"/>
          <p14:tracePt t="12765" x="3354388" y="968375"/>
          <p14:tracePt t="12766" x="3343275" y="968375"/>
          <p14:tracePt t="12767" x="3336925" y="968375"/>
          <p14:tracePt t="12768" x="3330575" y="968375"/>
          <p14:tracePt t="12769" x="3319463" y="968375"/>
          <p14:tracePt t="12770" x="3313113" y="968375"/>
          <p14:tracePt t="12771" x="3300413" y="968375"/>
          <p14:tracePt t="12772" x="3295650" y="968375"/>
          <p14:tracePt t="12773" x="3282950" y="968375"/>
          <p14:tracePt t="12774" x="3276600" y="968375"/>
          <p14:tracePt t="12775" x="3271838" y="968375"/>
          <p14:tracePt t="12776" x="3265488" y="968375"/>
          <p14:tracePt t="12777" x="3252788" y="968375"/>
          <p14:tracePt t="12778" x="3248025" y="963613"/>
          <p14:tracePt t="12779" x="3235325" y="963613"/>
          <p14:tracePt t="12780" x="3228975" y="963613"/>
          <p14:tracePt t="12781" x="3224213" y="963613"/>
          <p14:tracePt t="12782" x="3217863" y="963613"/>
          <p14:tracePt t="12783" x="3205163" y="963613"/>
          <p14:tracePt t="12784" x="3198813" y="963613"/>
          <p14:tracePt t="12785" x="3187700" y="963613"/>
          <p14:tracePt t="12787" x="3175000" y="963613"/>
          <p14:tracePt t="12788" x="3170238" y="963613"/>
          <p14:tracePt t="12789" x="3157538" y="963613"/>
          <p14:tracePt t="12790" x="3151188" y="963613"/>
          <p14:tracePt t="12791" x="3146425" y="963613"/>
          <p14:tracePt t="12792" x="3140075" y="963613"/>
          <p14:tracePt t="12793" x="3127375" y="957263"/>
          <p14:tracePt t="12794" x="3121025" y="957263"/>
          <p14:tracePt t="12795" x="3116263" y="957263"/>
          <p14:tracePt t="12796" x="3109913" y="957263"/>
          <p14:tracePt t="12797" x="3097213" y="957263"/>
          <p14:tracePt t="12798" x="3092450" y="957263"/>
          <p14:tracePt t="12799" x="3086100" y="957263"/>
          <p14:tracePt t="12800" x="3079750" y="957263"/>
          <p14:tracePt t="12801" x="3068638" y="957263"/>
          <p14:tracePt t="12802" x="3062288" y="957263"/>
          <p14:tracePt t="12803" x="3055938" y="957263"/>
          <p14:tracePt t="12804" x="3049588" y="957263"/>
          <p14:tracePt t="12805" x="3043238" y="957263"/>
          <p14:tracePt t="12806" x="3038475" y="957263"/>
          <p14:tracePt t="12807" x="3025775" y="957263"/>
          <p14:tracePt t="12808" x="3019425" y="957263"/>
          <p14:tracePt t="12809" x="3014663" y="950913"/>
          <p14:tracePt t="12810" x="3008313" y="950913"/>
          <p14:tracePt t="12811" x="2995613" y="950913"/>
          <p14:tracePt t="12813" x="2984500" y="950913"/>
          <p14:tracePt t="12814" x="2978150" y="950913"/>
          <p14:tracePt t="12815" x="2971800" y="950913"/>
          <p14:tracePt t="12816" x="2960688" y="950913"/>
          <p14:tracePt t="12817" x="2954338" y="950913"/>
          <p14:tracePt t="12818" x="2947988" y="950913"/>
          <p14:tracePt t="12819" x="2941638" y="950913"/>
          <p14:tracePt t="12820" x="2936875" y="950913"/>
          <p14:tracePt t="12821" x="2930525" y="950913"/>
          <p14:tracePt t="12822" x="2917825" y="950913"/>
          <p14:tracePt t="12823" x="2913063" y="950913"/>
          <p14:tracePt t="12824" x="2906713" y="950913"/>
          <p14:tracePt t="12825" x="2894013" y="950913"/>
          <p14:tracePt t="12826" x="2889250" y="950913"/>
          <p14:tracePt t="12827" x="2882900" y="950913"/>
          <p14:tracePt t="12828" x="2876550" y="950913"/>
          <p14:tracePt t="12829" x="2863850" y="950913"/>
          <p14:tracePt t="12830" x="2859088" y="950913"/>
          <p14:tracePt t="12831" x="2852738" y="950913"/>
          <p14:tracePt t="12832" x="2846388" y="950913"/>
          <p14:tracePt t="12833" x="2835275" y="950913"/>
          <p14:tracePt t="12834" x="2828925" y="950913"/>
          <p14:tracePt t="12835" x="2816225" y="950913"/>
          <p14:tracePt t="12836" x="2811463" y="950913"/>
          <p14:tracePt t="12837" x="2805113" y="950913"/>
          <p14:tracePt t="12838" x="2798763" y="950913"/>
          <p14:tracePt t="12839" x="2787650" y="950913"/>
          <p14:tracePt t="12840" x="2781300" y="950913"/>
          <p14:tracePt t="12841" x="2768600" y="950913"/>
          <p14:tracePt t="12842" x="2757488" y="950913"/>
          <p14:tracePt t="12843" x="2751138" y="950913"/>
          <p14:tracePt t="12844" x="2744788" y="950913"/>
          <p14:tracePt t="12845" x="2733675" y="950913"/>
          <p14:tracePt t="12846" x="2727325" y="950913"/>
          <p14:tracePt t="12847" x="2714625" y="950913"/>
          <p14:tracePt t="12848" x="2709863" y="950913"/>
          <p14:tracePt t="12849" x="2703513" y="950913"/>
          <p14:tracePt t="12850" x="2690813" y="950913"/>
          <p14:tracePt t="12851" x="2684463" y="950913"/>
          <p14:tracePt t="12852" x="2679700" y="950913"/>
          <p14:tracePt t="12853" x="2667000" y="950913"/>
          <p14:tracePt t="12854" x="2660650" y="950913"/>
          <p14:tracePt t="12855" x="2649538" y="950913"/>
          <p14:tracePt t="12856" x="2643188" y="950913"/>
          <p14:tracePt t="12857" x="2632075" y="950913"/>
          <p14:tracePt t="12858" x="2625725" y="957263"/>
          <p14:tracePt t="12859" x="2619375" y="957263"/>
          <p14:tracePt t="12860" x="2606675" y="957263"/>
          <p14:tracePt t="12861" x="2601913" y="957263"/>
          <p14:tracePt t="12862" x="2595563" y="957263"/>
          <p14:tracePt t="12863" x="2582863" y="957263"/>
          <p14:tracePt t="12864" x="2578100" y="957263"/>
          <p14:tracePt t="12865" x="2565400" y="957263"/>
          <p14:tracePt t="12866" x="2559050" y="957263"/>
          <p14:tracePt t="12867" x="2554288" y="963613"/>
          <p14:tracePt t="12868" x="2547938" y="963613"/>
          <p14:tracePt t="12869" x="2535238" y="963613"/>
          <p14:tracePt t="12870" x="2530475" y="963613"/>
          <p14:tracePt t="12871" x="2524125" y="963613"/>
          <p14:tracePt t="12872" x="2517775" y="963613"/>
          <p14:tracePt t="12873" x="2505075" y="963613"/>
          <p14:tracePt t="12874" x="2500313" y="963613"/>
          <p14:tracePt t="12875" x="2487613" y="968375"/>
          <p14:tracePt t="12876" x="2481263" y="968375"/>
          <p14:tracePt t="12877" x="2476500" y="968375"/>
          <p14:tracePt t="12878" x="2470150" y="968375"/>
          <p14:tracePt t="12879" x="2457450" y="968375"/>
          <p14:tracePt t="12880" x="2452688" y="968375"/>
          <p14:tracePt t="12881" x="2446338" y="968375"/>
          <p14:tracePt t="12882" x="2439988" y="968375"/>
          <p14:tracePt t="12883" x="2433638" y="968375"/>
          <p14:tracePt t="12884" x="2422525" y="974725"/>
          <p14:tracePt t="12885" x="2416175" y="974725"/>
          <p14:tracePt t="12886" x="2409825" y="974725"/>
          <p14:tracePt t="12887" x="2403475" y="974725"/>
          <p14:tracePt t="12888" x="2398713" y="974725"/>
          <p14:tracePt t="12889" x="2392363" y="974725"/>
          <p14:tracePt t="12901" x="2314575" y="987425"/>
          <p14:tracePt t="12902" x="2308225" y="987425"/>
          <p14:tracePt t="12903" x="2301875" y="987425"/>
          <p14:tracePt t="12904" x="2297113" y="987425"/>
          <p14:tracePt t="12905" x="2290763" y="987425"/>
          <p14:tracePt t="12906" x="2278063" y="987425"/>
          <p14:tracePt t="12908" x="2273300" y="987425"/>
          <p14:tracePt t="12909" x="2266950" y="992188"/>
          <p14:tracePt t="12910" x="2260600" y="992188"/>
          <p14:tracePt t="12911" x="2254250" y="992188"/>
          <p14:tracePt t="12912" x="2247900" y="992188"/>
          <p14:tracePt t="12913" x="2243138" y="992188"/>
          <p14:tracePt t="12914" x="2236788" y="992188"/>
          <p14:tracePt t="12915" x="2230438" y="992188"/>
          <p14:tracePt t="12916" x="2224088" y="998538"/>
          <p14:tracePt t="12917" x="2219325" y="998538"/>
          <p14:tracePt t="12918" x="2212975" y="998538"/>
          <p14:tracePt t="12919" x="2206625" y="998538"/>
          <p14:tracePt t="12920" x="2200275" y="998538"/>
          <p14:tracePt t="12921" x="2195513" y="998538"/>
          <p14:tracePt t="12922" x="2189163" y="1004888"/>
          <p14:tracePt t="12923" x="2182813" y="1004888"/>
          <p14:tracePt t="12924" x="2176463" y="1004888"/>
          <p14:tracePt t="12925" x="2170113" y="1004888"/>
          <p14:tracePt t="12926" x="2165350" y="1004888"/>
          <p14:tracePt t="12927" x="2159000" y="1011238"/>
          <p14:tracePt t="12929" x="2146300" y="1011238"/>
          <p14:tracePt t="12930" x="2141538" y="1011238"/>
          <p14:tracePt t="12931" x="2135188" y="1011238"/>
          <p14:tracePt t="12932" x="2128838" y="1016000"/>
          <p14:tracePt t="12933" x="2122488" y="1016000"/>
          <p14:tracePt t="12934" x="2117725" y="1016000"/>
          <p14:tracePt t="12935" x="2111375" y="1016000"/>
          <p14:tracePt t="12936" x="2105025" y="1016000"/>
          <p14:tracePt t="12937" x="2098675" y="1022350"/>
          <p14:tracePt t="12938" x="2093913" y="1022350"/>
          <p14:tracePt t="12939" x="2087563" y="1022350"/>
          <p14:tracePt t="12940" x="2081213" y="1022350"/>
          <p14:tracePt t="12941" x="2074863" y="1028700"/>
          <p14:tracePt t="12942" x="2068513" y="1028700"/>
          <p14:tracePt t="12943" x="2063750" y="1028700"/>
          <p14:tracePt t="12944" x="2057400" y="1028700"/>
          <p14:tracePt t="12945" x="2051050" y="1035050"/>
          <p14:tracePt t="12946" x="2044700" y="1035050"/>
          <p14:tracePt t="12947" x="2033588" y="1035050"/>
          <p14:tracePt t="12949" x="2020888" y="1041400"/>
          <p14:tracePt t="12950" x="2016125" y="1041400"/>
          <p14:tracePt t="12951" x="2009775" y="1041400"/>
          <p14:tracePt t="12952" x="2003425" y="1046163"/>
          <p14:tracePt t="12953" x="1997075" y="1046163"/>
          <p14:tracePt t="12954" x="1990725" y="1046163"/>
          <p14:tracePt t="12955" x="1985963" y="1052513"/>
          <p14:tracePt t="12956" x="1979613" y="1052513"/>
          <p14:tracePt t="12957" x="1973263" y="1052513"/>
          <p14:tracePt t="12958" x="1962150" y="1058863"/>
          <p14:tracePt t="12959" x="1955800" y="1058863"/>
          <p14:tracePt t="12960" x="1949450" y="1058863"/>
          <p14:tracePt t="12961" x="1943100" y="1065213"/>
          <p14:tracePt t="12962" x="1938338" y="1065213"/>
          <p14:tracePt t="12963" x="1931988" y="1065213"/>
          <p14:tracePt t="12964" x="1925638" y="1069975"/>
          <p14:tracePt t="12965" x="1912938" y="1069975"/>
          <p14:tracePt t="12966" x="1908175" y="1069975"/>
          <p14:tracePt t="12967" x="1901825" y="1076325"/>
          <p14:tracePt t="12968" x="1895475" y="1076325"/>
          <p14:tracePt t="12969" x="1889125" y="1076325"/>
          <p14:tracePt t="12970" x="1884363" y="1082675"/>
          <p14:tracePt t="12971" x="1878013" y="1082675"/>
          <p14:tracePt t="12972" x="1871663" y="1082675"/>
          <p14:tracePt t="12973" x="1860550" y="1089025"/>
          <p14:tracePt t="12974" x="1854200" y="1089025"/>
          <p14:tracePt t="12975" x="1847850" y="1093788"/>
          <p14:tracePt t="12976" x="1841500" y="1093788"/>
          <p14:tracePt t="12977" x="1836738" y="1093788"/>
          <p14:tracePt t="12978" x="1830388" y="1100138"/>
          <p14:tracePt t="12979" x="1817688" y="1100138"/>
          <p14:tracePt t="12980" x="1811338" y="1106488"/>
          <p14:tracePt t="12981" x="1806575" y="1106488"/>
          <p14:tracePt t="12982" x="1800225" y="1106488"/>
          <p14:tracePt t="12983" x="1793875" y="1112838"/>
          <p14:tracePt t="12984" x="1787525" y="1112838"/>
          <p14:tracePt t="12985" x="1782763" y="1112838"/>
          <p14:tracePt t="12986" x="1776413" y="1119188"/>
          <p14:tracePt t="12987" x="1770063" y="1119188"/>
          <p14:tracePt t="12988" x="1758950" y="1119188"/>
          <p14:tracePt t="12989" x="1752600" y="1123950"/>
          <p14:tracePt t="12990" x="1746250" y="1123950"/>
          <p14:tracePt t="12991" x="1739900" y="1130300"/>
          <p14:tracePt t="12992" x="1733550" y="1130300"/>
          <p14:tracePt t="12993" x="1728788" y="1130300"/>
          <p14:tracePt t="12994" x="1722438" y="1136650"/>
          <p14:tracePt t="12995" x="1716088" y="1136650"/>
          <p14:tracePt t="12996" x="1709738" y="1136650"/>
          <p14:tracePt t="12997" x="1704975" y="1143000"/>
          <p14:tracePt t="12998" x="1698625" y="1143000"/>
          <p14:tracePt t="12999" x="1692275" y="1147763"/>
          <p14:tracePt t="13000" x="1681163" y="1147763"/>
          <p14:tracePt t="13001" x="1674813" y="1147763"/>
          <p14:tracePt t="13002" x="1668463" y="1154113"/>
          <p14:tracePt t="13003" x="1662113" y="1154113"/>
          <p14:tracePt t="13004" x="1657350" y="1154113"/>
          <p14:tracePt t="13005" x="1651000" y="1160463"/>
          <p14:tracePt t="13006" x="1644650" y="1160463"/>
          <p14:tracePt t="13007" x="1638300" y="1166813"/>
          <p14:tracePt t="13008" x="1631950" y="1166813"/>
          <p14:tracePt t="13009" x="1627188" y="1171575"/>
          <p14:tracePt t="13010" x="1620838" y="1171575"/>
          <p14:tracePt t="13011" x="1614488" y="1171575"/>
          <p14:tracePt t="13012" x="1608138" y="1177925"/>
          <p14:tracePt t="13013" x="1603375" y="1177925"/>
          <p14:tracePt t="13014" x="1597025" y="1184275"/>
          <p14:tracePt t="13015" x="1590675" y="1184275"/>
          <p14:tracePt t="13016" x="1584325" y="1190625"/>
          <p14:tracePt t="13017" x="1579563" y="1190625"/>
          <p14:tracePt t="13018" x="1573213" y="1195388"/>
          <p14:tracePt t="13019" x="1566863" y="1195388"/>
          <p14:tracePt t="13020" x="1560513" y="1195388"/>
          <p14:tracePt t="13021" x="1554163" y="1201738"/>
          <p14:tracePt t="13022" x="1543050" y="1208088"/>
          <p14:tracePt t="13023" x="1536700" y="1208088"/>
          <p14:tracePt t="13024" x="1530350" y="1208088"/>
          <p14:tracePt t="13025" x="1525588" y="1214438"/>
          <p14:tracePt t="13026" x="1519238" y="1220788"/>
          <p14:tracePt t="13027" x="1512888" y="1220788"/>
          <p14:tracePt t="13028" x="1506538" y="1220788"/>
          <p14:tracePt t="13029" x="1501775" y="1225550"/>
          <p14:tracePt t="13030" x="1495425" y="1231900"/>
          <p14:tracePt t="13031" x="1489075" y="1231900"/>
          <p14:tracePt t="13032" x="1482725" y="1231900"/>
          <p14:tracePt t="13033" x="1476375" y="1238250"/>
          <p14:tracePt t="13034" x="1471613" y="1244600"/>
          <p14:tracePt t="13035" x="1465263" y="1244600"/>
          <p14:tracePt t="13036" x="1458913" y="1249363"/>
          <p14:tracePt t="13037" x="1452563" y="1249363"/>
          <p14:tracePt t="13038" x="1447800" y="1255713"/>
          <p14:tracePt t="13039" x="1441450" y="1255713"/>
          <p14:tracePt t="13040" x="1435100" y="1262063"/>
          <p14:tracePt t="13041" x="1428750" y="1268413"/>
          <p14:tracePt t="13042" x="1423988" y="1268413"/>
          <p14:tracePt t="13043" x="1417638" y="1273175"/>
          <p14:tracePt t="13045" x="1404938" y="1279525"/>
          <p14:tracePt t="13047" x="1400175" y="1285875"/>
          <p14:tracePt t="13048" x="1387475" y="1292225"/>
          <p14:tracePt t="13050" x="1381125" y="1298575"/>
          <p14:tracePt t="13051" x="1374775" y="1298575"/>
          <p14:tracePt t="13052" x="1370013" y="1303338"/>
          <p14:tracePt t="13053" x="1363663" y="1309688"/>
          <p14:tracePt t="13054" x="1357313" y="1309688"/>
          <p14:tracePt t="13055" x="1350963" y="1316038"/>
          <p14:tracePt t="13056" x="1346200" y="1316038"/>
          <p14:tracePt t="13057" x="1339850" y="1322388"/>
          <p14:tracePt t="13058" x="1333500" y="1327150"/>
          <p14:tracePt t="13059" x="1327150" y="1327150"/>
          <p14:tracePt t="13060" x="1322388" y="1333500"/>
          <p14:tracePt t="13061" x="1316038" y="1339850"/>
          <p14:tracePt t="13062" x="1309688" y="1339850"/>
          <p14:tracePt t="13063" x="1303338" y="1346200"/>
          <p14:tracePt t="13064" x="1296988" y="1346200"/>
          <p14:tracePt t="13065" x="1292225" y="1350963"/>
          <p14:tracePt t="13066" x="1285875" y="1357313"/>
          <p14:tracePt t="13067" x="1279525" y="1357313"/>
          <p14:tracePt t="13068" x="1273175" y="1363663"/>
          <p14:tracePt t="13069" x="1268413" y="1363663"/>
          <p14:tracePt t="13070" x="1262063" y="1370013"/>
          <p14:tracePt t="13071" x="1255713" y="1376363"/>
          <p14:tracePt t="13072" x="1249363" y="1376363"/>
          <p14:tracePt t="13073" x="1244600" y="1381125"/>
          <p14:tracePt t="13074" x="1238250" y="1381125"/>
          <p14:tracePt t="13075" x="1231900" y="1387475"/>
          <p14:tracePt t="13076" x="1225550" y="1387475"/>
          <p14:tracePt t="13077" x="1220788" y="1393825"/>
          <p14:tracePt t="13078" x="1214438" y="1400175"/>
          <p14:tracePt t="13079" x="1208088" y="1400175"/>
          <p14:tracePt t="13080" x="1201738" y="1404938"/>
          <p14:tracePt t="13081" x="1195388" y="1411288"/>
          <p14:tracePt t="13082" x="1190625" y="1411288"/>
          <p14:tracePt t="13083" x="1184275" y="1417638"/>
          <p14:tracePt t="13084" x="1177925" y="1417638"/>
          <p14:tracePt t="13085" x="1171575" y="1423988"/>
          <p14:tracePt t="13086" x="1166813" y="1428750"/>
          <p14:tracePt t="13087" x="1160463" y="1428750"/>
          <p14:tracePt t="13088" x="1154113" y="1435100"/>
          <p14:tracePt t="13089" x="1147763" y="1435100"/>
          <p14:tracePt t="13090" x="1143000" y="1441450"/>
          <p14:tracePt t="13091" x="1130300" y="1447800"/>
          <p14:tracePt t="13092" x="1123950" y="1452563"/>
          <p14:tracePt t="13093" x="1117600" y="1452563"/>
          <p14:tracePt t="13094" x="1112838" y="1458913"/>
          <p14:tracePt t="13095" x="1106488" y="1458913"/>
          <p14:tracePt t="13096" x="1100138" y="1465263"/>
          <p14:tracePt t="13097" x="1093788" y="1471613"/>
          <p14:tracePt t="13098" x="1089025" y="1471613"/>
          <p14:tracePt t="13099" x="1082675" y="1477963"/>
          <p14:tracePt t="13100" x="1076325" y="1482725"/>
          <p14:tracePt t="13101" x="1069975" y="1482725"/>
          <p14:tracePt t="13102" x="1065213" y="1489075"/>
          <p14:tracePt t="13103" x="1058863" y="1495425"/>
          <p14:tracePt t="13104" x="1052513" y="1495425"/>
          <p14:tracePt t="13105" x="1046163" y="1501775"/>
          <p14:tracePt t="13106" x="1039813" y="1501775"/>
          <p14:tracePt t="13107" x="1035050" y="1506538"/>
          <p14:tracePt t="13108" x="1028700" y="1512888"/>
          <p14:tracePt t="13109" x="1022350" y="1519238"/>
          <p14:tracePt t="13110" x="1016000" y="1519238"/>
          <p14:tracePt t="13111" x="1011238" y="1525588"/>
          <p14:tracePt t="13112" x="1004888" y="1530350"/>
          <p14:tracePt t="13113" x="998538" y="1530350"/>
          <p14:tracePt t="13114" x="992188" y="1536700"/>
          <p14:tracePt t="13115" x="987425" y="1536700"/>
          <p14:tracePt t="13116" x="981075" y="1543050"/>
          <p14:tracePt t="13117" x="974725" y="1549400"/>
          <p14:tracePt t="13118" x="968375" y="1549400"/>
          <p14:tracePt t="13119" x="963613" y="1555750"/>
          <p14:tracePt t="13120" x="957263" y="1560513"/>
          <p14:tracePt t="13121" x="950913" y="1566863"/>
          <p14:tracePt t="13122" x="944563" y="1566863"/>
          <p14:tracePt t="13123" x="938213" y="1573213"/>
          <p14:tracePt t="13124" x="933450" y="1579563"/>
          <p14:tracePt t="13125" x="927100" y="1579563"/>
          <p14:tracePt t="13126" x="920750" y="1584325"/>
          <p14:tracePt t="13127" x="920750" y="1590675"/>
          <p14:tracePt t="13128" x="914400" y="1590675"/>
          <p14:tracePt t="13129" x="909638" y="1597025"/>
          <p14:tracePt t="13130" x="903288" y="1603375"/>
          <p14:tracePt t="13131" x="896938" y="1603375"/>
          <p14:tracePt t="13132" x="890588" y="1608138"/>
          <p14:tracePt t="13133" x="885825" y="1614488"/>
          <p14:tracePt t="13134" x="879475" y="1614488"/>
          <p14:tracePt t="13135" x="879475" y="1620838"/>
          <p14:tracePt t="13136" x="873125" y="1620838"/>
          <p14:tracePt t="13137" x="866775" y="1627188"/>
          <p14:tracePt t="13138" x="860425" y="1633538"/>
          <p14:tracePt t="13139" x="855663" y="1638300"/>
          <p14:tracePt t="13141" x="849313" y="1644650"/>
          <p14:tracePt t="13142" x="842963" y="1651000"/>
          <p14:tracePt t="13143" x="836613" y="1651000"/>
          <p14:tracePt t="13144" x="831850" y="1657350"/>
          <p14:tracePt t="13145" x="831850" y="1662113"/>
          <p14:tracePt t="13146" x="825500" y="1668463"/>
          <p14:tracePt t="13147" x="819150" y="1668463"/>
          <p14:tracePt t="13148" x="812800" y="1674813"/>
          <p14:tracePt t="13149" x="808038" y="1681163"/>
          <p14:tracePt t="13150" x="808038" y="1685925"/>
          <p14:tracePt t="13151" x="801688" y="1685925"/>
          <p14:tracePt t="13152" x="795338" y="1692275"/>
          <p14:tracePt t="13153" x="795338" y="1698625"/>
          <p14:tracePt t="13154" x="788988" y="1698625"/>
          <p14:tracePt t="13155" x="782638" y="1704975"/>
          <p14:tracePt t="13156" x="777875" y="1709738"/>
          <p14:tracePt t="13157" x="777875" y="1716088"/>
          <p14:tracePt t="13158" x="771525" y="1716088"/>
          <p14:tracePt t="13159" x="765175" y="1722438"/>
          <p14:tracePt t="13160" x="765175" y="1728788"/>
          <p14:tracePt t="13161" x="758825" y="1735138"/>
          <p14:tracePt t="13163" x="754063" y="1739900"/>
          <p14:tracePt t="13164" x="747713" y="1746250"/>
          <p14:tracePt t="13165" x="747713" y="1752600"/>
          <p14:tracePt t="13166" x="741363" y="1752600"/>
          <p14:tracePt t="13167" x="735013" y="1758950"/>
          <p14:tracePt t="13168" x="735013" y="1763713"/>
          <p14:tracePt t="13169" x="730250" y="1770063"/>
          <p14:tracePt t="13170" x="723900" y="1776413"/>
          <p14:tracePt t="13171" x="723900" y="1782763"/>
          <p14:tracePt t="13172" x="717550" y="1787525"/>
          <p14:tracePt t="13174" x="711200" y="1793875"/>
          <p14:tracePt t="13175" x="706438" y="1800225"/>
          <p14:tracePt t="13176" x="706438" y="1806575"/>
          <p14:tracePt t="13177" x="700088" y="1812925"/>
          <p14:tracePt t="13179" x="693738" y="1817688"/>
          <p14:tracePt t="13180" x="693738" y="1824038"/>
          <p14:tracePt t="13181" x="687388" y="1830388"/>
          <p14:tracePt t="13182" x="681038" y="1836738"/>
          <p14:tracePt t="13183" x="681038" y="1841500"/>
          <p14:tracePt t="13184" x="676275" y="1841500"/>
          <p14:tracePt t="13185" x="676275" y="1847850"/>
          <p14:tracePt t="13186" x="669925" y="1854200"/>
          <p14:tracePt t="13187" x="669925" y="1860550"/>
          <p14:tracePt t="13188" x="663575" y="1865313"/>
          <p14:tracePt t="13189" x="663575" y="1871663"/>
          <p14:tracePt t="13190" x="657225" y="1878013"/>
          <p14:tracePt t="13191" x="657225" y="1884363"/>
          <p14:tracePt t="13192" x="652463" y="1884363"/>
          <p14:tracePt t="13193" x="646113" y="1890713"/>
          <p14:tracePt t="13194" x="646113" y="1895475"/>
          <p14:tracePt t="13195" x="639763" y="1901825"/>
          <p14:tracePt t="13196" x="639763" y="1908175"/>
          <p14:tracePt t="13197" x="633413" y="1914525"/>
          <p14:tracePt t="13198" x="633413" y="1919288"/>
          <p14:tracePt t="13199" x="633413" y="1925638"/>
          <p14:tracePt t="13200" x="628650" y="1931988"/>
          <p14:tracePt t="13201" x="622300" y="1931988"/>
          <p14:tracePt t="13202" x="622300" y="1938338"/>
          <p14:tracePt t="13203" x="622300" y="1943100"/>
          <p14:tracePt t="13204" x="615950" y="1949450"/>
          <p14:tracePt t="13205" x="615950" y="1955800"/>
          <p14:tracePt t="13206" x="609600" y="1962150"/>
          <p14:tracePt t="13207" x="609600" y="1966913"/>
          <p14:tracePt t="13208" x="603250" y="1973263"/>
          <p14:tracePt t="13210" x="598488" y="1979613"/>
          <p14:tracePt t="13211" x="598488" y="1985963"/>
          <p14:tracePt t="13212" x="592138" y="1992313"/>
          <p14:tracePt t="13213" x="592138" y="1997075"/>
          <p14:tracePt t="13214" x="585788" y="1997075"/>
          <p14:tracePt t="13215" x="585788" y="2009775"/>
          <p14:tracePt t="13216" x="579438" y="2016125"/>
          <p14:tracePt t="13218" x="579438" y="2020888"/>
          <p14:tracePt t="13219" x="574675" y="2027238"/>
          <p14:tracePt t="13220" x="574675" y="2033588"/>
          <p14:tracePt t="13221" x="568325" y="2039938"/>
          <p14:tracePt t="13222" x="568325" y="2044700"/>
          <p14:tracePt t="13223" x="561975" y="2051050"/>
          <p14:tracePt t="13225" x="561975" y="2057400"/>
          <p14:tracePt t="13226" x="555625" y="2063750"/>
          <p14:tracePt t="13227" x="555625" y="2070100"/>
          <p14:tracePt t="13228" x="555625" y="2074863"/>
          <p14:tracePt t="13229" x="550863" y="2081213"/>
          <p14:tracePt t="13230" x="550863" y="2087563"/>
          <p14:tracePt t="13231" x="544513" y="2087563"/>
          <p14:tracePt t="13232" x="544513" y="2093913"/>
          <p14:tracePt t="13233" x="544513" y="2098675"/>
          <p14:tracePt t="13234" x="538163" y="2105025"/>
          <p14:tracePt t="13235" x="538163" y="2111375"/>
          <p14:tracePt t="13236" x="538163" y="2117725"/>
          <p14:tracePt t="13237" x="531813" y="2122488"/>
          <p14:tracePt t="13238" x="531813" y="2128838"/>
          <p14:tracePt t="13240" x="527050" y="2135188"/>
          <p14:tracePt t="13241" x="527050" y="2141538"/>
          <p14:tracePt t="13242" x="527050" y="2147888"/>
          <p14:tracePt t="13243" x="520700" y="2147888"/>
          <p14:tracePt t="13244" x="520700" y="2152650"/>
          <p14:tracePt t="13245" x="520700" y="2159000"/>
          <p14:tracePt t="13246" x="514350" y="2165350"/>
          <p14:tracePt t="13248" x="514350" y="2171700"/>
          <p14:tracePt t="13249" x="514350" y="2176463"/>
          <p14:tracePt t="13250" x="508000" y="2182813"/>
          <p14:tracePt t="13251" x="508000" y="2189163"/>
          <p14:tracePt t="13253" x="508000" y="2195513"/>
          <p14:tracePt t="13254" x="501650" y="2200275"/>
          <p14:tracePt t="13255" x="501650" y="2206625"/>
          <p14:tracePt t="13257" x="501650" y="2212975"/>
          <p14:tracePt t="13258" x="496888" y="2219325"/>
          <p14:tracePt t="13259" x="496888" y="2224088"/>
          <p14:tracePt t="13261" x="496888" y="2230438"/>
          <p14:tracePt t="13262" x="496888" y="2236788"/>
          <p14:tracePt t="13263" x="490538" y="2236788"/>
          <p14:tracePt t="13264" x="490538" y="2243138"/>
          <p14:tracePt t="13265" x="490538" y="2249488"/>
          <p14:tracePt t="13266" x="490538" y="2254250"/>
          <p14:tracePt t="13268" x="490538" y="2260600"/>
          <p14:tracePt t="13269" x="490538" y="2266950"/>
          <p14:tracePt t="13270" x="484188" y="2273300"/>
          <p14:tracePt t="13272" x="484188" y="2278063"/>
          <p14:tracePt t="13273" x="484188" y="2284413"/>
          <p14:tracePt t="13274" x="484188" y="2290763"/>
          <p14:tracePt t="13275" x="484188" y="2297113"/>
          <p14:tracePt t="13277" x="484188" y="2301875"/>
          <p14:tracePt t="13278" x="477838" y="2308225"/>
          <p14:tracePt t="13279" x="477838" y="2314575"/>
          <p14:tracePt t="13281" x="477838" y="2320925"/>
          <p14:tracePt t="13282" x="477838" y="2327275"/>
          <p14:tracePt t="13283" x="477838" y="2332038"/>
          <p14:tracePt t="13284" x="477838" y="2338388"/>
          <p14:tracePt t="13286" x="477838" y="2344738"/>
          <p14:tracePt t="13287" x="477838" y="2351088"/>
          <p14:tracePt t="13288" x="477838" y="2355850"/>
          <p14:tracePt t="13289" x="473075" y="2362200"/>
          <p14:tracePt t="13290" x="473075" y="2368550"/>
          <p14:tracePt t="13292" x="473075" y="2374900"/>
          <p14:tracePt t="13293" x="473075" y="2379663"/>
          <p14:tracePt t="13294" x="473075" y="2386013"/>
          <p14:tracePt t="13295" x="473075" y="2392363"/>
          <p14:tracePt t="13296" x="473075" y="2398713"/>
          <p14:tracePt t="13297" x="473075" y="2405063"/>
          <p14:tracePt t="13298" x="473075" y="2409825"/>
          <p14:tracePt t="13299" x="473075" y="2416175"/>
          <p14:tracePt t="13300" x="473075" y="2422525"/>
          <p14:tracePt t="13301" x="473075" y="2428875"/>
          <p14:tracePt t="13302" x="473075" y="2433638"/>
          <p14:tracePt t="13303" x="473075" y="2439988"/>
          <p14:tracePt t="13304" x="473075" y="2446338"/>
          <p14:tracePt t="13306" x="473075" y="2452688"/>
          <p14:tracePt t="13307" x="473075" y="2457450"/>
          <p14:tracePt t="13308" x="473075" y="2470150"/>
          <p14:tracePt t="13310" x="473075" y="2476500"/>
          <p14:tracePt t="13311" x="473075" y="2481263"/>
          <p14:tracePt t="13312" x="473075" y="2493963"/>
          <p14:tracePt t="13314" x="473075" y="2506663"/>
          <p14:tracePt t="13316" x="473075" y="2511425"/>
          <p14:tracePt t="13317" x="473075" y="2517775"/>
          <p14:tracePt t="13318" x="473075" y="2524125"/>
          <p14:tracePt t="13319" x="473075" y="2530475"/>
          <p14:tracePt t="13320" x="473075" y="2535238"/>
          <p14:tracePt t="13321" x="473075" y="2541588"/>
          <p14:tracePt t="13322" x="473075" y="2547938"/>
          <p14:tracePt t="13323" x="473075" y="2554288"/>
          <p14:tracePt t="13324" x="473075" y="2559050"/>
          <p14:tracePt t="13325" x="473075" y="2565400"/>
          <p14:tracePt t="13326" x="473075" y="2571750"/>
          <p14:tracePt t="13327" x="473075" y="2578100"/>
          <p14:tracePt t="13328" x="473075" y="2584450"/>
          <p14:tracePt t="13329" x="473075" y="2589213"/>
          <p14:tracePt t="13330" x="473075" y="2595563"/>
          <p14:tracePt t="13331" x="473075" y="2601913"/>
          <p14:tracePt t="13332" x="473075" y="2608263"/>
          <p14:tracePt t="13333" x="473075" y="2613025"/>
          <p14:tracePt t="13334" x="473075" y="2619375"/>
          <p14:tracePt t="13335" x="473075" y="2625725"/>
          <p14:tracePt t="13336" x="473075" y="2632075"/>
          <p14:tracePt t="13337" x="473075" y="2636838"/>
          <p14:tracePt t="13338" x="473075" y="2643188"/>
          <p14:tracePt t="13339" x="473075" y="2649538"/>
          <p14:tracePt t="13340" x="477838" y="2655888"/>
          <p14:tracePt t="13341" x="477838" y="2662238"/>
          <p14:tracePt t="13342" x="477838" y="2667000"/>
          <p14:tracePt t="13343" x="477838" y="2673350"/>
          <p14:tracePt t="13344" x="477838" y="2679700"/>
          <p14:tracePt t="13345" x="484188" y="2686050"/>
          <p14:tracePt t="13346" x="484188" y="2690813"/>
          <p14:tracePt t="13347" x="484188" y="2697163"/>
          <p14:tracePt t="13348" x="484188" y="2703513"/>
          <p14:tracePt t="13349" x="484188" y="2709863"/>
          <p14:tracePt t="13350" x="490538" y="2714625"/>
          <p14:tracePt t="13351" x="490538" y="2720975"/>
          <p14:tracePt t="13352" x="490538" y="2727325"/>
          <p14:tracePt t="13354" x="496888" y="2733675"/>
          <p14:tracePt t="13355" x="496888" y="2738438"/>
          <p14:tracePt t="13356" x="496888" y="2744788"/>
          <p14:tracePt t="13357" x="496888" y="2751138"/>
          <p14:tracePt t="13358" x="501650" y="2757488"/>
          <p14:tracePt t="13359" x="501650" y="2763838"/>
          <p14:tracePt t="13360" x="501650" y="2768600"/>
          <p14:tracePt t="13361" x="501650" y="2774950"/>
          <p14:tracePt t="13362" x="508000" y="2781300"/>
          <p14:tracePt t="13363" x="508000" y="2787650"/>
          <p14:tracePt t="13364" x="508000" y="2792413"/>
          <p14:tracePt t="13365" x="514350" y="2792413"/>
          <p14:tracePt t="13366" x="514350" y="2798763"/>
          <p14:tracePt t="13367" x="514350" y="2811463"/>
          <p14:tracePt t="13369" x="520700" y="2816225"/>
          <p14:tracePt t="13370" x="520700" y="2822575"/>
          <p14:tracePt t="13371" x="520700" y="2828925"/>
          <p14:tracePt t="13372" x="527050" y="2828925"/>
          <p14:tracePt t="13373" x="527050" y="2835275"/>
          <p14:tracePt t="13374" x="527050" y="2841625"/>
          <p14:tracePt t="13375" x="531813" y="2846388"/>
          <p14:tracePt t="13376" x="531813" y="2852738"/>
          <p14:tracePt t="13377" x="531813" y="2859088"/>
          <p14:tracePt t="13378" x="538163" y="2865438"/>
          <p14:tracePt t="13380" x="538163" y="2870200"/>
          <p14:tracePt t="13381" x="538163" y="2876550"/>
          <p14:tracePt t="13382" x="544513" y="2882900"/>
          <p14:tracePt t="13384" x="544513" y="2889250"/>
          <p14:tracePt t="13385" x="550863" y="2894013"/>
          <p14:tracePt t="13386" x="550863" y="2900363"/>
          <p14:tracePt t="13387" x="550863" y="2906713"/>
          <p14:tracePt t="13388" x="555625" y="2906713"/>
          <p14:tracePt t="13389" x="555625" y="2913063"/>
          <p14:tracePt t="13390" x="555625" y="2919413"/>
          <p14:tracePt t="13391" x="561975" y="2919413"/>
          <p14:tracePt t="13392" x="561975" y="2924175"/>
          <p14:tracePt t="13393" x="561975" y="2930525"/>
          <p14:tracePt t="13394" x="568325" y="2936875"/>
          <p14:tracePt t="13396" x="568325" y="2943225"/>
          <p14:tracePt t="13397" x="574675" y="2943225"/>
          <p14:tracePt t="13398" x="574675" y="2947988"/>
          <p14:tracePt t="13399" x="574675" y="2954338"/>
          <p14:tracePt t="13400" x="579438" y="2960688"/>
          <p14:tracePt t="13402" x="585788" y="2967038"/>
          <p14:tracePt t="13404" x="585788" y="2971800"/>
          <p14:tracePt t="13405" x="592138" y="2978150"/>
          <p14:tracePt t="13406" x="592138" y="2984500"/>
          <p14:tracePt t="13408" x="598488" y="2990850"/>
          <p14:tracePt t="13410" x="603250" y="2995613"/>
          <p14:tracePt t="13411" x="603250" y="3001963"/>
          <p14:tracePt t="13413" x="609600" y="3008313"/>
          <p14:tracePt t="13414" x="609600" y="3014663"/>
          <p14:tracePt t="13415" x="615950" y="3014663"/>
          <p14:tracePt t="13416" x="615950" y="3021013"/>
          <p14:tracePt t="13417" x="615950" y="3025775"/>
          <p14:tracePt t="13418" x="622300" y="3032125"/>
          <p14:tracePt t="13420" x="628650" y="3038475"/>
          <p14:tracePt t="13421" x="628650" y="3044825"/>
          <p14:tracePt t="13422" x="633413" y="3044825"/>
          <p14:tracePt t="13423" x="633413" y="3049588"/>
          <p14:tracePt t="13424" x="633413" y="3055938"/>
          <p14:tracePt t="13425" x="639763" y="3055938"/>
          <p14:tracePt t="13426" x="639763" y="3062288"/>
          <p14:tracePt t="13427" x="646113" y="3068638"/>
          <p14:tracePt t="13428" x="646113" y="3073400"/>
          <p14:tracePt t="13429" x="652463" y="3073400"/>
          <p14:tracePt t="13430" x="652463" y="3079750"/>
          <p14:tracePt t="13431" x="657225" y="3086100"/>
          <p14:tracePt t="13432" x="657225" y="3092450"/>
          <p14:tracePt t="13433" x="663575" y="3092450"/>
          <p14:tracePt t="13434" x="663575" y="3098800"/>
          <p14:tracePt t="13435" x="669925" y="3103563"/>
          <p14:tracePt t="13436" x="669925" y="3109913"/>
          <p14:tracePt t="13437" x="676275" y="3116263"/>
          <p14:tracePt t="13439" x="676275" y="3122613"/>
          <p14:tracePt t="13440" x="681038" y="3127375"/>
          <p14:tracePt t="13441" x="681038" y="3133725"/>
          <p14:tracePt t="13442" x="687388" y="3140075"/>
          <p14:tracePt t="13443" x="693738" y="3140075"/>
          <p14:tracePt t="13444" x="693738" y="3146425"/>
          <p14:tracePt t="13445" x="700088" y="3151188"/>
          <p14:tracePt t="13446" x="700088" y="3157538"/>
          <p14:tracePt t="13447" x="706438" y="3163888"/>
          <p14:tracePt t="13449" x="711200" y="3170238"/>
          <p14:tracePt t="13450" x="717550" y="3176588"/>
          <p14:tracePt t="13451" x="717550" y="3181350"/>
          <p14:tracePt t="13452" x="723900" y="3181350"/>
          <p14:tracePt t="13453" x="723900" y="3187700"/>
          <p14:tracePt t="13454" x="730250" y="3194050"/>
          <p14:tracePt t="13455" x="730250" y="3200400"/>
          <p14:tracePt t="13456" x="735013" y="3205163"/>
          <p14:tracePt t="13458" x="741363" y="3211513"/>
          <p14:tracePt t="13459" x="747713" y="3217863"/>
          <p14:tracePt t="13460" x="747713" y="3224213"/>
          <p14:tracePt t="13461" x="754063" y="3224213"/>
          <p14:tracePt t="13462" x="754063" y="3228975"/>
          <p14:tracePt t="13463" x="758825" y="3235325"/>
          <p14:tracePt t="13464" x="765175" y="3241675"/>
          <p14:tracePt t="13466" x="771525" y="3248025"/>
          <p14:tracePt t="13467" x="777875" y="3252788"/>
          <p14:tracePt t="13468" x="777875" y="3259138"/>
          <p14:tracePt t="13469" x="782638" y="3259138"/>
          <p14:tracePt t="13470" x="782638" y="3265488"/>
          <p14:tracePt t="13471" x="788988" y="3271838"/>
          <p14:tracePt t="13472" x="795338" y="3278188"/>
          <p14:tracePt t="13474" x="801688" y="3282950"/>
          <p14:tracePt t="13475" x="801688" y="3289300"/>
          <p14:tracePt t="13476" x="808038" y="3295650"/>
          <p14:tracePt t="13477" x="812800" y="3295650"/>
          <p14:tracePt t="13478" x="819150" y="3302000"/>
          <p14:tracePt t="13480" x="825500" y="3306763"/>
          <p14:tracePt t="13481" x="831850" y="3313113"/>
          <p14:tracePt t="13482" x="831850" y="3319463"/>
          <p14:tracePt t="13483" x="836613" y="3319463"/>
          <p14:tracePt t="13484" x="842963" y="3325813"/>
          <p14:tracePt t="13485" x="842963" y="3330575"/>
          <p14:tracePt t="13486" x="849313" y="3330575"/>
          <p14:tracePt t="13487" x="849313" y="3336925"/>
          <p14:tracePt t="13488" x="855663" y="3343275"/>
          <p14:tracePt t="13489" x="860425" y="3343275"/>
          <p14:tracePt t="13490" x="866775" y="3349625"/>
          <p14:tracePt t="13492" x="873125" y="3355975"/>
          <p14:tracePt t="13493" x="879475" y="3360738"/>
          <p14:tracePt t="13495" x="885825" y="3367088"/>
          <p14:tracePt t="13496" x="890588" y="3373438"/>
          <p14:tracePt t="13498" x="896938" y="3379788"/>
          <p14:tracePt t="13499" x="903288" y="3379788"/>
          <p14:tracePt t="13500" x="909638" y="3384550"/>
          <p14:tracePt t="13501" x="909638" y="3390900"/>
          <p14:tracePt t="13502" x="914400" y="3390900"/>
          <p14:tracePt t="13503" x="920750" y="3397250"/>
          <p14:tracePt t="13504" x="927100" y="3397250"/>
          <p14:tracePt t="13505" x="927100" y="3403600"/>
          <p14:tracePt t="13506" x="933450" y="3408363"/>
          <p14:tracePt t="13507" x="938213" y="3408363"/>
          <p14:tracePt t="13508" x="944563" y="3414713"/>
          <p14:tracePt t="13510" x="950913" y="3421063"/>
          <p14:tracePt t="13511" x="957263" y="3427413"/>
          <p14:tracePt t="13512" x="963613" y="3427413"/>
          <p14:tracePt t="13513" x="963613" y="3433763"/>
          <p14:tracePt t="13514" x="968375" y="3438525"/>
          <p14:tracePt t="13515" x="974725" y="3438525"/>
          <p14:tracePt t="13516" x="981075" y="3444875"/>
          <p14:tracePt t="13517" x="987425" y="3451225"/>
          <p14:tracePt t="13519" x="992188" y="3457575"/>
          <p14:tracePt t="13520" x="998538" y="3457575"/>
          <p14:tracePt t="13521" x="998538" y="3462338"/>
          <p14:tracePt t="13522" x="1004888" y="3468688"/>
          <p14:tracePt t="13523" x="1011238" y="3468688"/>
          <p14:tracePt t="13524" x="1016000" y="3475038"/>
          <p14:tracePt t="13525" x="1022350" y="3481388"/>
          <p14:tracePt t="13527" x="1028700" y="3486150"/>
          <p14:tracePt t="13528" x="1035050" y="3486150"/>
          <p14:tracePt t="13529" x="1035050" y="3492500"/>
          <p14:tracePt t="13530" x="1039813" y="3498850"/>
          <p14:tracePt t="13531" x="1046163" y="3498850"/>
          <p14:tracePt t="13532" x="1052513" y="3505200"/>
          <p14:tracePt t="13534" x="1058863" y="3509963"/>
          <p14:tracePt t="13535" x="1065213" y="3509963"/>
          <p14:tracePt t="13536" x="1069975" y="3516313"/>
          <p14:tracePt t="13538" x="1076325" y="3522663"/>
          <p14:tracePt t="13539" x="1082675" y="3522663"/>
          <p14:tracePt t="13540" x="1089025" y="3529013"/>
          <p14:tracePt t="13541" x="1093788" y="3529013"/>
          <p14:tracePt t="13542" x="1093788" y="3535363"/>
          <p14:tracePt t="13543" x="1100138" y="3540125"/>
          <p14:tracePt t="13544" x="1106488" y="3540125"/>
          <p14:tracePt t="13545" x="1112838" y="3546475"/>
          <p14:tracePt t="13547" x="1117600" y="3552825"/>
          <p14:tracePt t="13548" x="1123950" y="3552825"/>
          <p14:tracePt t="13549" x="1130300" y="3559175"/>
          <p14:tracePt t="13550" x="1136650" y="3559175"/>
          <p14:tracePt t="13552" x="1143000" y="3563938"/>
          <p14:tracePt t="13553" x="1147763" y="3570288"/>
          <p14:tracePt t="13554" x="1154113" y="3570288"/>
          <p14:tracePt t="13555" x="1160463" y="3570288"/>
          <p14:tracePt t="13556" x="1166813" y="3576638"/>
          <p14:tracePt t="13557" x="1171575" y="3576638"/>
          <p14:tracePt t="13558" x="1171575" y="3582988"/>
          <p14:tracePt t="13559" x="1177925" y="3582988"/>
          <p14:tracePt t="13560" x="1184275" y="3587750"/>
          <p14:tracePt t="13561" x="1190625" y="3587750"/>
          <p14:tracePt t="13562" x="1195388" y="3594100"/>
          <p14:tracePt t="13563" x="1201738" y="3594100"/>
          <p14:tracePt t="13564" x="1201738" y="3600450"/>
          <p14:tracePt t="13565" x="1208088" y="3600450"/>
          <p14:tracePt t="13566" x="1214438" y="3600450"/>
          <p14:tracePt t="13567" x="1220788" y="3606800"/>
          <p14:tracePt t="13568" x="1225550" y="3606800"/>
          <p14:tracePt t="13569" x="1231900" y="3613150"/>
          <p14:tracePt t="13571" x="1244600" y="3617913"/>
          <p14:tracePt t="13573" x="1249363" y="3624263"/>
          <p14:tracePt t="13574" x="1255713" y="3624263"/>
          <p14:tracePt t="13575" x="1262063" y="3630613"/>
          <p14:tracePt t="13576" x="1268413" y="3630613"/>
          <p14:tracePt t="13577" x="1273175" y="3630613"/>
          <p14:tracePt t="13578" x="1279525" y="3636963"/>
          <p14:tracePt t="13580" x="1292225" y="3641725"/>
          <p14:tracePt t="13581" x="1296988" y="3641725"/>
          <p14:tracePt t="13583" x="1303338" y="3648075"/>
          <p14:tracePt t="13584" x="1309688" y="3648075"/>
          <p14:tracePt t="13585" x="1316038" y="3654425"/>
          <p14:tracePt t="13586" x="1322388" y="3654425"/>
          <p14:tracePt t="13587" x="1327150" y="3660775"/>
          <p14:tracePt t="13588" x="1333500" y="3660775"/>
          <p14:tracePt t="13589" x="1339850" y="3665538"/>
          <p14:tracePt t="13590" x="1346200" y="3665538"/>
          <p14:tracePt t="13592" x="1357313" y="3671888"/>
          <p14:tracePt t="13594" x="1363663" y="3678238"/>
          <p14:tracePt t="13595" x="1374775" y="3678238"/>
          <p14:tracePt t="13596" x="1374775" y="3684588"/>
          <p14:tracePt t="13597" x="1381125" y="3684588"/>
          <p14:tracePt t="13598" x="1387475" y="3690938"/>
          <p14:tracePt t="13599" x="1393825" y="3690938"/>
          <p14:tracePt t="13600" x="1400175" y="3695700"/>
          <p14:tracePt t="13601" x="1404938" y="3695700"/>
          <p14:tracePt t="13602" x="1411288" y="3702050"/>
          <p14:tracePt t="13603" x="1417638" y="3702050"/>
          <p14:tracePt t="13604" x="1423988" y="3702050"/>
          <p14:tracePt t="13605" x="1428750" y="3708400"/>
          <p14:tracePt t="13606" x="1435100" y="3708400"/>
          <p14:tracePt t="13607" x="1441450" y="3714750"/>
          <p14:tracePt t="13608" x="1447800" y="3714750"/>
          <p14:tracePt t="13609" x="1452563" y="3719513"/>
          <p14:tracePt t="13610" x="1458913" y="3719513"/>
          <p14:tracePt t="13611" x="1465263" y="3725863"/>
          <p14:tracePt t="13612" x="1471613" y="3725863"/>
          <p14:tracePt t="13613" x="1476375" y="3725863"/>
          <p14:tracePt t="13614" x="1482725" y="3732213"/>
          <p14:tracePt t="13615" x="1489075" y="3732213"/>
          <p14:tracePt t="13616" x="1495425" y="3738563"/>
          <p14:tracePt t="13617" x="1501775" y="3738563"/>
          <p14:tracePt t="13618" x="1506538" y="3743325"/>
          <p14:tracePt t="13619" x="1512888" y="3743325"/>
          <p14:tracePt t="13620" x="1519238" y="3749675"/>
          <p14:tracePt t="13621" x="1525588" y="3749675"/>
          <p14:tracePt t="13622" x="1530350" y="3756025"/>
          <p14:tracePt t="13623" x="1536700" y="3756025"/>
          <p14:tracePt t="13624" x="1543050" y="3756025"/>
          <p14:tracePt t="13625" x="1549400" y="3762375"/>
          <p14:tracePt t="13626" x="1554163" y="3762375"/>
          <p14:tracePt t="13627" x="1560513" y="3767138"/>
          <p14:tracePt t="13628" x="1566863" y="3767138"/>
          <p14:tracePt t="13629" x="1573213" y="3773488"/>
          <p14:tracePt t="13630" x="1579563" y="3773488"/>
          <p14:tracePt t="13631" x="1584325" y="3779838"/>
          <p14:tracePt t="13632" x="1590675" y="3779838"/>
          <p14:tracePt t="13633" x="1603375" y="3779838"/>
          <p14:tracePt t="13634" x="1603375" y="3786188"/>
          <p14:tracePt t="13635" x="1608138" y="3786188"/>
          <p14:tracePt t="13636" x="1620838" y="3792538"/>
          <p14:tracePt t="13637" x="1627188" y="3792538"/>
          <p14:tracePt t="13638" x="1631950" y="3792538"/>
          <p14:tracePt t="13639" x="1638300" y="3797300"/>
          <p14:tracePt t="13640" x="1644650" y="3797300"/>
          <p14:tracePt t="13641" x="1651000" y="3803650"/>
          <p14:tracePt t="13642" x="1657350" y="3803650"/>
          <p14:tracePt t="13643" x="1662113" y="3803650"/>
          <p14:tracePt t="13644" x="1668463" y="3810000"/>
          <p14:tracePt t="13645" x="1674813" y="3810000"/>
          <p14:tracePt t="13646" x="1681163" y="3810000"/>
          <p14:tracePt t="13647" x="1685925" y="3816350"/>
          <p14:tracePt t="13648" x="1692275" y="3816350"/>
          <p14:tracePt t="13649" x="1698625" y="3821113"/>
          <p14:tracePt t="13650" x="1704975" y="3821113"/>
          <p14:tracePt t="13651" x="1716088" y="3821113"/>
          <p14:tracePt t="13652" x="1716088" y="3827463"/>
          <p14:tracePt t="13653" x="1728788" y="3827463"/>
          <p14:tracePt t="13654" x="1733550" y="3827463"/>
          <p14:tracePt t="13655" x="1739900" y="3833813"/>
          <p14:tracePt t="13656" x="1746250" y="3833813"/>
          <p14:tracePt t="13657" x="1752600" y="3833813"/>
          <p14:tracePt t="13658" x="1758950" y="3840163"/>
          <p14:tracePt t="13659" x="1763713" y="3840163"/>
          <p14:tracePt t="13660" x="1770063" y="3840163"/>
          <p14:tracePt t="13661" x="1776413" y="3844925"/>
          <p14:tracePt t="13662" x="1782763" y="3844925"/>
          <p14:tracePt t="13663" x="1787525" y="3844925"/>
          <p14:tracePt t="13664" x="1793875" y="3844925"/>
          <p14:tracePt t="13665" x="1800225" y="3851275"/>
          <p14:tracePt t="13666" x="1811338" y="3851275"/>
          <p14:tracePt t="13667" x="1817688" y="3851275"/>
          <p14:tracePt t="13668" x="1824038" y="3857625"/>
          <p14:tracePt t="13669" x="1830388" y="3857625"/>
          <p14:tracePt t="13670" x="1836738" y="3857625"/>
          <p14:tracePt t="13671" x="1841500" y="3863975"/>
          <p14:tracePt t="13672" x="1847850" y="3863975"/>
          <p14:tracePt t="13673" x="1854200" y="3863975"/>
          <p14:tracePt t="13674" x="1865313" y="3863975"/>
          <p14:tracePt t="13675" x="1871663" y="3870325"/>
          <p14:tracePt t="13676" x="1878013" y="3870325"/>
          <p14:tracePt t="13677" x="1884363" y="3870325"/>
          <p14:tracePt t="13678" x="1889125" y="3870325"/>
          <p14:tracePt t="13679" x="1901825" y="3875088"/>
          <p14:tracePt t="13680" x="1908175" y="3875088"/>
          <p14:tracePt t="13681" x="1912938" y="3875088"/>
          <p14:tracePt t="13682" x="1919288" y="3875088"/>
          <p14:tracePt t="13683" x="1925638" y="3881438"/>
          <p14:tracePt t="13684" x="1931988" y="3881438"/>
          <p14:tracePt t="13685" x="1943100" y="3881438"/>
          <p14:tracePt t="13686" x="1949450" y="3881438"/>
          <p14:tracePt t="13687" x="1955800" y="3887788"/>
          <p14:tracePt t="13688" x="1962150" y="3887788"/>
          <p14:tracePt t="13689" x="1966913" y="3887788"/>
          <p14:tracePt t="13690" x="1973263" y="3887788"/>
          <p14:tracePt t="13691" x="1985963" y="3887788"/>
          <p14:tracePt t="13692" x="1990725" y="3894138"/>
          <p14:tracePt t="13693" x="1997075" y="3894138"/>
          <p14:tracePt t="13694" x="2003425" y="3894138"/>
          <p14:tracePt t="13695" x="2016125" y="3894138"/>
          <p14:tracePt t="13696" x="2020888" y="3894138"/>
          <p14:tracePt t="13697" x="2027238" y="3898900"/>
          <p14:tracePt t="13698" x="2033588" y="3898900"/>
          <p14:tracePt t="13699" x="2039938" y="3898900"/>
          <p14:tracePt t="13700" x="2051050" y="3898900"/>
          <p14:tracePt t="13701" x="2057400" y="3898900"/>
          <p14:tracePt t="13702" x="2063750" y="3905250"/>
          <p14:tracePt t="13703" x="2068513" y="3905250"/>
          <p14:tracePt t="13704" x="2074863" y="3905250"/>
          <p14:tracePt t="13705" x="2081213" y="3905250"/>
          <p14:tracePt t="13706" x="2093913" y="3905250"/>
          <p14:tracePt t="13708" x="2105025" y="3911600"/>
          <p14:tracePt t="13709" x="2111375" y="3911600"/>
          <p14:tracePt t="13710" x="2117725" y="3911600"/>
          <p14:tracePt t="13711" x="2128838" y="3911600"/>
          <p14:tracePt t="13712" x="2135188" y="3911600"/>
          <p14:tracePt t="13713" x="2141538" y="3911600"/>
          <p14:tracePt t="13714" x="2146300" y="3917950"/>
          <p14:tracePt t="13715" x="2152650" y="3917950"/>
          <p14:tracePt t="13716" x="2159000" y="3917950"/>
          <p14:tracePt t="13717" x="2170113" y="3917950"/>
          <p14:tracePt t="13718" x="2176463" y="3917950"/>
          <p14:tracePt t="13719" x="2182813" y="3917950"/>
          <p14:tracePt t="13720" x="2189163" y="3922713"/>
          <p14:tracePt t="13721" x="2195513" y="3922713"/>
          <p14:tracePt t="13722" x="2200275" y="3922713"/>
          <p14:tracePt t="13723" x="2212975" y="3922713"/>
          <p14:tracePt t="13724" x="2219325" y="3922713"/>
          <p14:tracePt t="13725" x="2224088" y="3922713"/>
          <p14:tracePt t="13726" x="2230438" y="3922713"/>
          <p14:tracePt t="13727" x="2243138" y="3929063"/>
          <p14:tracePt t="13728" x="2247900" y="3929063"/>
          <p14:tracePt t="13729" x="2254250" y="3929063"/>
          <p14:tracePt t="13730" x="2260600" y="3929063"/>
          <p14:tracePt t="13731" x="2273300" y="3929063"/>
          <p14:tracePt t="13732" x="2278063" y="3929063"/>
          <p14:tracePt t="13733" x="2284413" y="3929063"/>
          <p14:tracePt t="13734" x="2290763" y="3935413"/>
          <p14:tracePt t="13735" x="2301875" y="3935413"/>
          <p14:tracePt t="13736" x="2308225" y="3935413"/>
          <p14:tracePt t="13737" x="2314575" y="3935413"/>
          <p14:tracePt t="13738" x="2320925" y="3935413"/>
          <p14:tracePt t="13739" x="2332038" y="3935413"/>
          <p14:tracePt t="13740" x="2338388" y="3935413"/>
          <p14:tracePt t="13741" x="2344738" y="3935413"/>
          <p14:tracePt t="13742" x="2349500" y="3941763"/>
          <p14:tracePt t="13743" x="2362200" y="3941763"/>
          <p14:tracePt t="13744" x="2368550" y="3941763"/>
          <p14:tracePt t="13745" x="2379663" y="3941763"/>
          <p14:tracePt t="13746" x="2386013" y="3941763"/>
          <p14:tracePt t="13747" x="2392363" y="3941763"/>
          <p14:tracePt t="13748" x="2398713" y="3941763"/>
          <p14:tracePt t="13749" x="2409825" y="3941763"/>
          <p14:tracePt t="13750" x="2416175" y="3941763"/>
          <p14:tracePt t="13751" x="2427288" y="3941763"/>
          <p14:tracePt t="13752" x="2433638" y="3948113"/>
          <p14:tracePt t="13753" x="2439988" y="3948113"/>
          <p14:tracePt t="13754" x="2446338" y="3948113"/>
          <p14:tracePt t="13755" x="2457450" y="3948113"/>
          <p14:tracePt t="13756" x="2463800" y="3948113"/>
          <p14:tracePt t="13757" x="2470150" y="3948113"/>
          <p14:tracePt t="13758" x="2481263" y="3948113"/>
          <p14:tracePt t="13759" x="2487613" y="3948113"/>
          <p14:tracePt t="13760" x="2493963" y="3948113"/>
          <p14:tracePt t="13761" x="2505075" y="3948113"/>
          <p14:tracePt t="13762" x="2511425" y="3948113"/>
          <p14:tracePt t="13763" x="2524125" y="3948113"/>
          <p14:tracePt t="13764" x="2530475" y="3948113"/>
          <p14:tracePt t="13765" x="2535238" y="3952875"/>
          <p14:tracePt t="13766" x="2547938" y="3952875"/>
          <p14:tracePt t="13767" x="2554288" y="3952875"/>
          <p14:tracePt t="13768" x="2559050" y="3952875"/>
          <p14:tracePt t="13769" x="2571750" y="3952875"/>
          <p14:tracePt t="13770" x="2578100" y="3952875"/>
          <p14:tracePt t="13771" x="2582863" y="3952875"/>
          <p14:tracePt t="13772" x="2595563" y="3952875"/>
          <p14:tracePt t="13773" x="2601913" y="3952875"/>
          <p14:tracePt t="13774" x="2613025" y="3952875"/>
          <p14:tracePt t="13775" x="2619375" y="3952875"/>
          <p14:tracePt t="13776" x="2625725" y="3959225"/>
          <p14:tracePt t="13777" x="2636838" y="3959225"/>
          <p14:tracePt t="13778" x="2643188" y="3959225"/>
          <p14:tracePt t="13779" x="2655888" y="3959225"/>
          <p14:tracePt t="13780" x="2660650" y="3959225"/>
          <p14:tracePt t="13781" x="2673350" y="3959225"/>
          <p14:tracePt t="13782" x="2679700" y="3959225"/>
          <p14:tracePt t="13783" x="2690813" y="3959225"/>
          <p14:tracePt t="13784" x="2697163" y="3965575"/>
          <p14:tracePt t="13785" x="2709863" y="3965575"/>
          <p14:tracePt t="13786" x="2714625" y="3965575"/>
          <p14:tracePt t="13787" x="2720975" y="3965575"/>
          <p14:tracePt t="13788" x="2733675" y="3965575"/>
          <p14:tracePt t="13789" x="2738438" y="3965575"/>
          <p14:tracePt t="13790" x="2744788" y="3965575"/>
          <p14:tracePt t="13791" x="2757488" y="3965575"/>
          <p14:tracePt t="13792" x="2762250" y="3971925"/>
          <p14:tracePt t="13793" x="2774950" y="3971925"/>
          <p14:tracePt t="13794" x="2781300" y="3971925"/>
          <p14:tracePt t="13795" x="2792413" y="3971925"/>
          <p14:tracePt t="13796" x="2805113" y="3971925"/>
          <p14:tracePt t="13797" x="2811463" y="3971925"/>
          <p14:tracePt t="13798" x="2816225" y="3971925"/>
          <p14:tracePt t="13799" x="2828925" y="3976688"/>
          <p14:tracePt t="13800" x="2835275" y="3976688"/>
          <p14:tracePt t="13801" x="2846388" y="3976688"/>
          <p14:tracePt t="13802" x="2852738" y="3976688"/>
          <p14:tracePt t="13803" x="2859088" y="3976688"/>
          <p14:tracePt t="13804" x="2863850" y="3976688"/>
          <p14:tracePt t="13805" x="2876550" y="3983038"/>
          <p14:tracePt t="13806" x="2882900" y="3983038"/>
          <p14:tracePt t="13807" x="2894013" y="3983038"/>
          <p14:tracePt t="13808" x="2900363" y="3983038"/>
          <p14:tracePt t="13809" x="2913063" y="3983038"/>
          <p14:tracePt t="13810" x="2917825" y="3983038"/>
          <p14:tracePt t="13811" x="2924175" y="3989388"/>
          <p14:tracePt t="13812" x="2936875" y="3989388"/>
          <p14:tracePt t="13813" x="2941638" y="3989388"/>
          <p14:tracePt t="13814" x="2947988" y="3989388"/>
          <p14:tracePt t="13815" x="2960688" y="3995738"/>
          <p14:tracePt t="13816" x="2967038" y="3995738"/>
          <p14:tracePt t="13817" x="2978150" y="3995738"/>
          <p14:tracePt t="13818" x="2984500" y="3995738"/>
          <p14:tracePt t="13819" x="2990850" y="4000500"/>
          <p14:tracePt t="13820" x="2995613" y="4000500"/>
          <p14:tracePt t="13821" x="3008313" y="4000500"/>
          <p14:tracePt t="13822" x="3014663" y="4000500"/>
          <p14:tracePt t="13823" x="3025775" y="4000500"/>
          <p14:tracePt t="13824" x="3032125" y="4006850"/>
          <p14:tracePt t="13825" x="3043238" y="4006850"/>
          <p14:tracePt t="13826" x="3049588" y="4006850"/>
          <p14:tracePt t="13827" x="3055938" y="4006850"/>
          <p14:tracePt t="13828" x="3062288" y="4006850"/>
          <p14:tracePt t="13829" x="3073400" y="4013200"/>
          <p14:tracePt t="13830" x="3086100" y="4013200"/>
          <p14:tracePt t="13831" x="3092450" y="4013200"/>
          <p14:tracePt t="13832" x="3097213" y="4013200"/>
          <p14:tracePt t="13833" x="3109913" y="4013200"/>
          <p14:tracePt t="13834" x="3116263" y="4013200"/>
          <p14:tracePt t="13835" x="3121025" y="4019550"/>
          <p14:tracePt t="13836" x="3133725" y="4019550"/>
          <p14:tracePt t="13837" x="3140075" y="4019550"/>
          <p14:tracePt t="13838" x="3151188" y="4019550"/>
          <p14:tracePt t="13839" x="3157538" y="4019550"/>
          <p14:tracePt t="13840" x="3163888" y="4019550"/>
          <p14:tracePt t="13841" x="3175000" y="4019550"/>
          <p14:tracePt t="13842" x="3181350" y="4024313"/>
          <p14:tracePt t="13843" x="3194050" y="4024313"/>
          <p14:tracePt t="13844" x="3198813" y="4024313"/>
          <p14:tracePt t="13845" x="3211513" y="4024313"/>
          <p14:tracePt t="13846" x="3217863" y="4024313"/>
          <p14:tracePt t="13847" x="3224213" y="4024313"/>
          <p14:tracePt t="13848" x="3235325" y="4030663"/>
          <p14:tracePt t="13849" x="3241675" y="4030663"/>
          <p14:tracePt t="13850" x="3252788" y="4030663"/>
          <p14:tracePt t="13851" x="3259138" y="4030663"/>
          <p14:tracePt t="13852" x="3271838" y="4030663"/>
          <p14:tracePt t="13853" x="3276600" y="4030663"/>
          <p14:tracePt t="13854" x="3289300" y="4030663"/>
          <p14:tracePt t="13855" x="3295650" y="4037013"/>
          <p14:tracePt t="13856" x="3306763" y="4037013"/>
          <p14:tracePt t="13857" x="3313113" y="4037013"/>
          <p14:tracePt t="13858" x="3325813" y="4037013"/>
          <p14:tracePt t="13859" x="3330575" y="4037013"/>
          <p14:tracePt t="13860" x="3336925" y="4037013"/>
          <p14:tracePt t="13861" x="3349625" y="4043363"/>
          <p14:tracePt t="13862" x="3360738" y="4043363"/>
          <p14:tracePt t="13863" x="3367088" y="4043363"/>
          <p14:tracePt t="13864" x="3378200" y="4043363"/>
          <p14:tracePt t="13865" x="3384550" y="4043363"/>
          <p14:tracePt t="13866" x="3390900" y="4043363"/>
          <p14:tracePt t="13867" x="3403600" y="4043363"/>
          <p14:tracePt t="13868" x="3414713" y="4049713"/>
          <p14:tracePt t="13869" x="3421063" y="4049713"/>
          <p14:tracePt t="13870" x="3427413" y="4049713"/>
          <p14:tracePt t="13871" x="3438525" y="4049713"/>
          <p14:tracePt t="13872" x="3451225" y="4049713"/>
          <p14:tracePt t="13873" x="3455988" y="4049713"/>
          <p14:tracePt t="13874" x="3462338" y="4049713"/>
          <p14:tracePt t="13875" x="3475038" y="4049713"/>
          <p14:tracePt t="13876" x="3479800" y="4049713"/>
          <p14:tracePt t="13877" x="3486150" y="4049713"/>
          <p14:tracePt t="13879" x="3505200" y="4049713"/>
          <p14:tracePt t="13880" x="3516313" y="4049713"/>
          <p14:tracePt t="13881" x="3522663" y="4049713"/>
          <p14:tracePt t="13882" x="3529013" y="4049713"/>
          <p14:tracePt t="13883" x="3533775" y="4054475"/>
          <p14:tracePt t="13884" x="3546475" y="4054475"/>
          <p14:tracePt t="13885" x="3552825" y="4054475"/>
          <p14:tracePt t="13886" x="3557588" y="4054475"/>
          <p14:tracePt t="13887" x="3570288" y="4054475"/>
          <p14:tracePt t="13901" x="3678238" y="4054475"/>
          <p14:tracePt t="13902" x="3684588" y="4054475"/>
          <p14:tracePt t="13903" x="3695700" y="4054475"/>
          <p14:tracePt t="13904" x="3702050" y="4054475"/>
          <p14:tracePt t="13905" x="3708400" y="4054475"/>
          <p14:tracePt t="13906" x="3713163" y="4054475"/>
          <p14:tracePt t="13907" x="3719513" y="4054475"/>
          <p14:tracePt t="13908" x="3725863" y="4054475"/>
          <p14:tracePt t="13909" x="3736975" y="4054475"/>
          <p14:tracePt t="13910" x="3743325" y="4054475"/>
          <p14:tracePt t="13911" x="3749675" y="4054475"/>
          <p14:tracePt t="13912" x="3756025" y="4054475"/>
          <p14:tracePt t="13913" x="3767138" y="4054475"/>
          <p14:tracePt t="13914" x="3773488" y="4054475"/>
          <p14:tracePt t="13915" x="3779838" y="4054475"/>
          <p14:tracePt t="13916" x="3786188" y="4054475"/>
          <p14:tracePt t="13917" x="3790950" y="4054475"/>
          <p14:tracePt t="13918" x="3803650" y="4054475"/>
          <p14:tracePt t="13919" x="3810000" y="4049713"/>
          <p14:tracePt t="13920" x="3814763" y="4049713"/>
          <p14:tracePt t="13921" x="3821113" y="4049713"/>
          <p14:tracePt t="13922" x="3827463" y="4049713"/>
          <p14:tracePt t="13923" x="3833813" y="4049713"/>
          <p14:tracePt t="13924" x="3840163" y="4049713"/>
          <p14:tracePt t="13925" x="3844925" y="4049713"/>
          <p14:tracePt t="13926" x="3857625" y="4049713"/>
          <p14:tracePt t="13927" x="3863975" y="4049713"/>
          <p14:tracePt t="13928" x="3868738" y="4049713"/>
          <p14:tracePt t="13929" x="3875088" y="4049713"/>
          <p14:tracePt t="13930" x="3881438" y="4043363"/>
          <p14:tracePt t="13931" x="3887788" y="4043363"/>
          <p14:tracePt t="13932" x="3892550" y="4043363"/>
          <p14:tracePt t="13933" x="3898900" y="4043363"/>
          <p14:tracePt t="13934" x="3905250" y="4043363"/>
          <p14:tracePt t="13935" x="3911600" y="4043363"/>
          <p14:tracePt t="13936" x="3916363" y="4043363"/>
          <p14:tracePt t="13937" x="3929063" y="4043363"/>
          <p14:tracePt t="13939" x="3941763" y="4037013"/>
          <p14:tracePt t="13940" x="3946525" y="4037013"/>
          <p14:tracePt t="13941" x="3952875" y="4037013"/>
          <p14:tracePt t="13942" x="3959225" y="4037013"/>
          <p14:tracePt t="13943" x="3965575" y="4037013"/>
          <p14:tracePt t="13944" x="3976688" y="4030663"/>
          <p14:tracePt t="13946" x="3983038" y="4030663"/>
          <p14:tracePt t="13947" x="3994150" y="4030663"/>
          <p14:tracePt t="13948" x="4000500" y="4030663"/>
          <p14:tracePt t="13949" x="4006850" y="4024313"/>
          <p14:tracePt t="13951" x="4019550" y="4024313"/>
          <p14:tracePt t="13952" x="4024313" y="4019550"/>
          <p14:tracePt t="13953" x="4037013" y="4019550"/>
          <p14:tracePt t="13955" x="4048125" y="4019550"/>
          <p14:tracePt t="13956" x="4054475" y="4019550"/>
          <p14:tracePt t="13957" x="4060825" y="4013200"/>
          <p14:tracePt t="13958" x="4067175" y="4013200"/>
          <p14:tracePt t="13959" x="4071938" y="4013200"/>
          <p14:tracePt t="13960" x="4078288" y="4006850"/>
          <p14:tracePt t="13961" x="4090988" y="4006850"/>
          <p14:tracePt t="13962" x="4097338" y="4006850"/>
          <p14:tracePt t="13963" x="4102100" y="4000500"/>
          <p14:tracePt t="13964" x="4108450" y="4000500"/>
          <p14:tracePt t="13965" x="4114800" y="4000500"/>
          <p14:tracePt t="13966" x="4121150" y="3995738"/>
          <p14:tracePt t="13967" x="4125913" y="3995738"/>
          <p14:tracePt t="13968" x="4132263" y="3995738"/>
          <p14:tracePt t="13969" x="4144963" y="3989388"/>
          <p14:tracePt t="13970" x="4149725" y="3989388"/>
          <p14:tracePt t="13971" x="4156075" y="3989388"/>
          <p14:tracePt t="13972" x="4162425" y="3983038"/>
          <p14:tracePt t="13973" x="4168775" y="3983038"/>
          <p14:tracePt t="13974" x="4179888" y="3983038"/>
          <p14:tracePt t="13975" x="4186238" y="3976688"/>
          <p14:tracePt t="13976" x="4192588" y="3976688"/>
          <p14:tracePt t="13977" x="4198938" y="3976688"/>
          <p14:tracePt t="13978" x="4203700" y="3971925"/>
          <p14:tracePt t="13979" x="4210050" y="3971925"/>
          <p14:tracePt t="13980" x="4222750" y="3965575"/>
          <p14:tracePt t="13981" x="4227513" y="3965575"/>
          <p14:tracePt t="13982" x="4233863" y="3965575"/>
          <p14:tracePt t="13983" x="4240213" y="3959225"/>
          <p14:tracePt t="13984" x="4251325" y="3959225"/>
          <p14:tracePt t="13985" x="4257675" y="3952875"/>
          <p14:tracePt t="13986" x="4264025" y="3952875"/>
          <p14:tracePt t="13987" x="4270375" y="3952875"/>
          <p14:tracePt t="13988" x="4276725" y="3948113"/>
          <p14:tracePt t="13989" x="4287838" y="3948113"/>
          <p14:tracePt t="13990" x="4294188" y="3948113"/>
          <p14:tracePt t="13991" x="4300538" y="3941763"/>
          <p14:tracePt t="13992" x="4305300" y="3941763"/>
          <p14:tracePt t="13993" x="4311650" y="3935413"/>
          <p14:tracePt t="13994" x="4318000" y="3935413"/>
          <p14:tracePt t="13995" x="4329113" y="3935413"/>
          <p14:tracePt t="13996" x="4335463" y="3929063"/>
          <p14:tracePt t="13997" x="4341813" y="3929063"/>
          <p14:tracePt t="13998" x="4348163" y="3922713"/>
          <p14:tracePt t="13999" x="4352925" y="3922713"/>
          <p14:tracePt t="14000" x="4365625" y="3917950"/>
          <p14:tracePt t="14001" x="4371975" y="3917950"/>
          <p14:tracePt t="14002" x="4378325" y="3911600"/>
          <p14:tracePt t="14003" x="4383088" y="3911600"/>
          <p14:tracePt t="14004" x="4389438" y="3905250"/>
          <p14:tracePt t="14005" x="4395788" y="3905250"/>
          <p14:tracePt t="14006" x="4402138" y="3905250"/>
          <p14:tracePt t="14007" x="4413250" y="3898900"/>
          <p14:tracePt t="14008" x="4419600" y="3894138"/>
          <p14:tracePt t="14009" x="4425950" y="3894138"/>
          <p14:tracePt t="14010" x="4430713" y="3894138"/>
          <p14:tracePt t="14011" x="4437063" y="3887788"/>
          <p14:tracePt t="14012" x="4443413" y="3881438"/>
          <p14:tracePt t="14013" x="4449763" y="3881438"/>
          <p14:tracePt t="14014" x="4456113" y="3875088"/>
          <p14:tracePt t="14015" x="4460875" y="3875088"/>
          <p14:tracePt t="14016" x="4467225" y="3870325"/>
          <p14:tracePt t="14017" x="4473575" y="3870325"/>
          <p14:tracePt t="14018" x="4479925" y="3863975"/>
          <p14:tracePt t="14019" x="4484688" y="3863975"/>
          <p14:tracePt t="14020" x="4491038" y="3857625"/>
          <p14:tracePt t="14021" x="4497388" y="3851275"/>
          <p14:tracePt t="14022" x="4503738" y="3851275"/>
          <p14:tracePt t="14023" x="4508500" y="3844925"/>
          <p14:tracePt t="14024" x="4514850" y="3840163"/>
          <p14:tracePt t="14025" x="4521200" y="3840163"/>
          <p14:tracePt t="14026" x="4527550" y="3833813"/>
          <p14:tracePt t="14027" x="4533900" y="3833813"/>
          <p14:tracePt t="14028" x="4538663" y="3827463"/>
          <p14:tracePt t="14029" x="4545013" y="3821113"/>
          <p14:tracePt t="14030" x="4551363" y="3821113"/>
          <p14:tracePt t="14031" x="4557713" y="3816350"/>
          <p14:tracePt t="14032" x="4562475" y="3810000"/>
          <p14:tracePt t="14033" x="4568825" y="3810000"/>
          <p14:tracePt t="14034" x="4575175" y="3803650"/>
          <p14:tracePt t="14035" x="4581525" y="3797300"/>
          <p14:tracePt t="14036" x="4586288" y="3797300"/>
          <p14:tracePt t="14037" x="4586288" y="3792538"/>
          <p14:tracePt t="14038" x="4592638" y="3786188"/>
          <p14:tracePt t="14039" x="4598988" y="3786188"/>
          <p14:tracePt t="14040" x="4605338" y="3779838"/>
          <p14:tracePt t="14041" x="4610100" y="3779838"/>
          <p14:tracePt t="14042" x="4616450" y="3773488"/>
          <p14:tracePt t="14043" x="4622800" y="3767138"/>
          <p14:tracePt t="14044" x="4629150" y="3767138"/>
          <p14:tracePt t="14045" x="4635500" y="3762375"/>
          <p14:tracePt t="14046" x="4640263" y="3756025"/>
          <p14:tracePt t="14047" x="4646613" y="3756025"/>
          <p14:tracePt t="14048" x="4646613" y="3749675"/>
          <p14:tracePt t="14049" x="4652963" y="3743325"/>
          <p14:tracePt t="14050" x="4659313" y="3743325"/>
          <p14:tracePt t="14051" x="4664075" y="3738563"/>
          <p14:tracePt t="14052" x="4670425" y="3732213"/>
          <p14:tracePt t="14053" x="4676775" y="3732213"/>
          <p14:tracePt t="14054" x="4683125" y="3725863"/>
          <p14:tracePt t="14055" x="4687888" y="3719513"/>
          <p14:tracePt t="14056" x="4694238" y="3719513"/>
          <p14:tracePt t="14057" x="4700588" y="3714750"/>
          <p14:tracePt t="14058" x="4706938" y="3708400"/>
          <p14:tracePt t="14060" x="4713288" y="3702050"/>
          <p14:tracePt t="14061" x="4718050" y="3702050"/>
          <p14:tracePt t="14062" x="4724400" y="3695700"/>
          <p14:tracePt t="14063" x="4730750" y="3690938"/>
          <p14:tracePt t="14064" x="4737100" y="3690938"/>
          <p14:tracePt t="14065" x="4741863" y="3684588"/>
          <p14:tracePt t="14066" x="4748213" y="3678238"/>
          <p14:tracePt t="14067" x="4754563" y="3678238"/>
          <p14:tracePt t="14068" x="4760913" y="3671888"/>
          <p14:tracePt t="14069" x="4765675" y="3671888"/>
          <p14:tracePt t="14070" x="4772025" y="3665538"/>
          <p14:tracePt t="14071" x="4778375" y="3660775"/>
          <p14:tracePt t="14072" x="4784725" y="3660775"/>
          <p14:tracePt t="14073" x="4791075" y="3654425"/>
          <p14:tracePt t="14075" x="4795838" y="3648075"/>
          <p14:tracePt t="14076" x="4808538" y="3641725"/>
          <p14:tracePt t="14078" x="4814888" y="3636963"/>
          <p14:tracePt t="14079" x="4826000" y="3630613"/>
          <p14:tracePt t="14080" x="4826000" y="3624263"/>
          <p14:tracePt t="14081" x="4832350" y="3624263"/>
          <p14:tracePt t="14082" x="4838700" y="3617913"/>
          <p14:tracePt t="14083" x="4843463" y="3613150"/>
          <p14:tracePt t="14084" x="4849813" y="3613150"/>
          <p14:tracePt t="14085" x="4856163" y="3606800"/>
          <p14:tracePt t="14086" x="4862513" y="3606800"/>
          <p14:tracePt t="14087" x="4867275" y="3600450"/>
          <p14:tracePt t="14088" x="4873625" y="3594100"/>
          <p14:tracePt t="14089" x="4879975" y="3594100"/>
          <p14:tracePt t="14090" x="4886325" y="3587750"/>
          <p14:tracePt t="14091" x="4892675" y="3582988"/>
          <p14:tracePt t="14092" x="4897438" y="3576638"/>
          <p14:tracePt t="14093" x="4903788" y="3576638"/>
          <p14:tracePt t="14094" x="4910138" y="3570288"/>
          <p14:tracePt t="14095" x="4910138" y="3563938"/>
          <p14:tracePt t="14096" x="4916488" y="3563938"/>
          <p14:tracePt t="14097" x="4921250" y="3559175"/>
          <p14:tracePt t="14098" x="4927600" y="3552825"/>
          <p14:tracePt t="14099" x="4933950" y="3546475"/>
          <p14:tracePt t="14100" x="4940300" y="3546475"/>
          <p14:tracePt t="14101" x="4940300" y="3540125"/>
          <p14:tracePt t="14102" x="4945063" y="3535363"/>
          <p14:tracePt t="14103" x="4951413" y="3529013"/>
          <p14:tracePt t="14104" x="4957763" y="3522663"/>
          <p14:tracePt t="14105" x="4964113" y="3522663"/>
          <p14:tracePt t="14106" x="4970463" y="3516313"/>
          <p14:tracePt t="14107" x="4975225" y="3509963"/>
          <p14:tracePt t="14109" x="4981575" y="3505200"/>
          <p14:tracePt t="14110" x="4987925" y="3498850"/>
          <p14:tracePt t="14111" x="4994275" y="3492500"/>
          <p14:tracePt t="14112" x="4994275" y="3486150"/>
          <p14:tracePt t="14113" x="4999038" y="3481388"/>
          <p14:tracePt t="14114" x="5005388" y="3475038"/>
          <p14:tracePt t="14115" x="5011738" y="3475038"/>
          <p14:tracePt t="14116" x="5011738" y="3468688"/>
          <p14:tracePt t="14117" x="5018088" y="3462338"/>
          <p14:tracePt t="14118" x="5022850" y="3457575"/>
          <p14:tracePt t="14119" x="5022850" y="3451225"/>
          <p14:tracePt t="14120" x="5029200" y="3444875"/>
          <p14:tracePt t="14121" x="5035550" y="3438525"/>
          <p14:tracePt t="14122" x="5035550" y="3433763"/>
          <p14:tracePt t="14123" x="5041900" y="3433763"/>
          <p14:tracePt t="14124" x="5046663" y="3427413"/>
          <p14:tracePt t="14125" x="5046663" y="3421063"/>
          <p14:tracePt t="14126" x="5053013" y="3414713"/>
          <p14:tracePt t="14127" x="5059363" y="3408363"/>
          <p14:tracePt t="14128" x="5059363" y="3403600"/>
          <p14:tracePt t="14129" x="5065713" y="3397250"/>
          <p14:tracePt t="14130" x="5065713" y="3390900"/>
          <p14:tracePt t="14131" x="5072063" y="3390900"/>
          <p14:tracePt t="14132" x="5072063" y="3379788"/>
          <p14:tracePt t="14133" x="5076825" y="3379788"/>
          <p14:tracePt t="14134" x="5076825" y="3373438"/>
          <p14:tracePt t="14135" x="5083175" y="3367088"/>
          <p14:tracePt t="14136" x="5083175" y="3360738"/>
          <p14:tracePt t="14137" x="5089525" y="3355975"/>
          <p14:tracePt t="14138" x="5089525" y="3349625"/>
          <p14:tracePt t="14139" x="5095875" y="3343275"/>
          <p14:tracePt t="14140" x="5095875" y="3336925"/>
          <p14:tracePt t="14141" x="5100638" y="3336925"/>
          <p14:tracePt t="14142" x="5100638" y="3325813"/>
          <p14:tracePt t="14143" x="5106988" y="3319463"/>
          <p14:tracePt t="14145" x="5106988" y="3313113"/>
          <p14:tracePt t="14146" x="5113338" y="3306763"/>
          <p14:tracePt t="14147" x="5113338" y="3302000"/>
          <p14:tracePt t="14148" x="5119688" y="3295650"/>
          <p14:tracePt t="14149" x="5119688" y="3289300"/>
          <p14:tracePt t="14150" x="5119688" y="3282950"/>
          <p14:tracePt t="14151" x="5124450" y="3278188"/>
          <p14:tracePt t="14153" x="5130800" y="3271838"/>
          <p14:tracePt t="14154" x="5130800" y="3265488"/>
          <p14:tracePt t="14155" x="5130800" y="3259138"/>
          <p14:tracePt t="14156" x="5137150" y="3252788"/>
          <p14:tracePt t="14157" x="5137150" y="3248025"/>
          <p14:tracePt t="14158" x="5143500" y="3241675"/>
          <p14:tracePt t="14159" x="5143500" y="3235325"/>
          <p14:tracePt t="14160" x="5143500" y="3228975"/>
          <p14:tracePt t="14161" x="5149850" y="3224213"/>
          <p14:tracePt t="14162" x="5149850" y="3217863"/>
          <p14:tracePt t="14163" x="5149850" y="3211513"/>
          <p14:tracePt t="14164" x="5154613" y="3205163"/>
          <p14:tracePt t="14165" x="5154613" y="3200400"/>
          <p14:tracePt t="14166" x="5160963" y="3194050"/>
          <p14:tracePt t="14167" x="5160963" y="3187700"/>
          <p14:tracePt t="14168" x="5160963" y="3181350"/>
          <p14:tracePt t="14169" x="5167313" y="3176588"/>
          <p14:tracePt t="14170" x="5167313" y="3170238"/>
          <p14:tracePt t="14171" x="5173663" y="3163888"/>
          <p14:tracePt t="14172" x="5173663" y="3157538"/>
          <p14:tracePt t="14173" x="5178425" y="3151188"/>
          <p14:tracePt t="14174" x="5178425" y="3146425"/>
          <p14:tracePt t="14175" x="5178425" y="3140075"/>
          <p14:tracePt t="14176" x="5184775" y="3133725"/>
          <p14:tracePt t="14177" x="5184775" y="3122613"/>
          <p14:tracePt t="14178" x="5184775" y="3116263"/>
          <p14:tracePt t="14179" x="5191125" y="3109913"/>
          <p14:tracePt t="14180" x="5191125" y="3103563"/>
          <p14:tracePt t="14181" x="5197475" y="3098800"/>
          <p14:tracePt t="14182" x="5197475" y="3092450"/>
          <p14:tracePt t="14183" x="5197475" y="3086100"/>
          <p14:tracePt t="14184" x="5202238" y="3073400"/>
          <p14:tracePt t="14185" x="5202238" y="3068638"/>
          <p14:tracePt t="14186" x="5208588" y="3062288"/>
          <p14:tracePt t="14187" x="5208588" y="3055938"/>
          <p14:tracePt t="14188" x="5214938" y="3049588"/>
          <p14:tracePt t="14189" x="5214938" y="3038475"/>
          <p14:tracePt t="14190" x="5214938" y="3032125"/>
          <p14:tracePt t="14191" x="5221288" y="3025775"/>
          <p14:tracePt t="14192" x="5221288" y="3021013"/>
          <p14:tracePt t="14193" x="5227638" y="3014663"/>
          <p14:tracePt t="14194" x="5227638" y="3008313"/>
          <p14:tracePt t="14195" x="5227638" y="2995613"/>
          <p14:tracePt t="14196" x="5232400" y="2990850"/>
          <p14:tracePt t="14197" x="5232400" y="2984500"/>
          <p14:tracePt t="14198" x="5238750" y="2978150"/>
          <p14:tracePt t="14199" x="5238750" y="2967038"/>
          <p14:tracePt t="14200" x="5238750" y="2960688"/>
          <p14:tracePt t="14201" x="5245100" y="2954338"/>
          <p14:tracePt t="14202" x="5245100" y="2947988"/>
          <p14:tracePt t="14203" x="5245100" y="2943225"/>
          <p14:tracePt t="14204" x="5251450" y="2936875"/>
          <p14:tracePt t="14205" x="5251450" y="2930525"/>
          <p14:tracePt t="14206" x="5251450" y="2924175"/>
          <p14:tracePt t="14207" x="5256213" y="2913063"/>
          <p14:tracePt t="14208" x="5256213" y="2906713"/>
          <p14:tracePt t="14209" x="5256213" y="2900363"/>
          <p14:tracePt t="14210" x="5262563" y="2894013"/>
          <p14:tracePt t="14211" x="5262563" y="2889250"/>
          <p14:tracePt t="14212" x="5262563" y="2882900"/>
          <p14:tracePt t="14213" x="5262563" y="2876550"/>
          <p14:tracePt t="14214" x="5268913" y="2865438"/>
          <p14:tracePt t="14215" x="5268913" y="2859088"/>
          <p14:tracePt t="14216" x="5268913" y="2852738"/>
          <p14:tracePt t="14217" x="5268913" y="2846388"/>
          <p14:tracePt t="14218" x="5275263" y="2841625"/>
          <p14:tracePt t="14219" x="5275263" y="2828925"/>
          <p14:tracePt t="14220" x="5275263" y="2822575"/>
          <p14:tracePt t="14221" x="5275263" y="2816225"/>
          <p14:tracePt t="14222" x="5275263" y="2811463"/>
          <p14:tracePt t="14223" x="5280025" y="2805113"/>
          <p14:tracePt t="14224" x="5280025" y="2798763"/>
          <p14:tracePt t="14225" x="5280025" y="2792413"/>
          <p14:tracePt t="14226" x="5280025" y="2781300"/>
          <p14:tracePt t="14227" x="5280025" y="2774950"/>
          <p14:tracePt t="14228" x="5286375" y="2768600"/>
          <p14:tracePt t="14229" x="5286375" y="2757488"/>
          <p14:tracePt t="14230" x="5286375" y="2751138"/>
          <p14:tracePt t="14231" x="5286375" y="2744788"/>
          <p14:tracePt t="14232" x="5286375" y="2738438"/>
          <p14:tracePt t="14233" x="5286375" y="2727325"/>
          <p14:tracePt t="14234" x="5292725" y="2720975"/>
          <p14:tracePt t="14235" x="5292725" y="2714625"/>
          <p14:tracePt t="14236" x="5292725" y="2709863"/>
          <p14:tracePt t="14237" x="5292725" y="2697163"/>
          <p14:tracePt t="14238" x="5292725" y="2690813"/>
          <p14:tracePt t="14239" x="5292725" y="2686050"/>
          <p14:tracePt t="14240" x="5292725" y="2673350"/>
          <p14:tracePt t="14241" x="5292725" y="2667000"/>
          <p14:tracePt t="14242" x="5292725" y="2662238"/>
          <p14:tracePt t="14243" x="5292725" y="2655888"/>
          <p14:tracePt t="14244" x="5292725" y="2643188"/>
          <p14:tracePt t="14245" x="5292725" y="2632075"/>
          <p14:tracePt t="14246" x="5292725" y="2625725"/>
          <p14:tracePt t="14247" x="5292725" y="2619375"/>
          <p14:tracePt t="14248" x="5299075" y="2608263"/>
          <p14:tracePt t="14249" x="5299075" y="2601913"/>
          <p14:tracePt t="14250" x="5299075" y="2595563"/>
          <p14:tracePt t="14251" x="5299075" y="2589213"/>
          <p14:tracePt t="14252" x="5299075" y="2578100"/>
          <p14:tracePt t="14253" x="5299075" y="2565400"/>
          <p14:tracePt t="14254" x="5299075" y="2559050"/>
          <p14:tracePt t="14255" x="5299075" y="2554288"/>
          <p14:tracePt t="14256" x="5299075" y="2541588"/>
          <p14:tracePt t="14257" x="5299075" y="2535238"/>
          <p14:tracePt t="14258" x="5299075" y="2524125"/>
          <p14:tracePt t="14259" x="5299075" y="2517775"/>
          <p14:tracePt t="14260" x="5299075" y="2511425"/>
          <p14:tracePt t="14261" x="5299075" y="2500313"/>
          <p14:tracePt t="14262" x="5299075" y="2493963"/>
          <p14:tracePt t="14263" x="5299075" y="2481263"/>
          <p14:tracePt t="14264" x="5299075" y="2476500"/>
          <p14:tracePt t="14265" x="5299075" y="2463800"/>
          <p14:tracePt t="14266" x="5299075" y="2457450"/>
          <p14:tracePt t="14267" x="5299075" y="2446338"/>
          <p14:tracePt t="14268" x="5299075" y="2439988"/>
          <p14:tracePt t="14269" x="5292725" y="2428875"/>
          <p14:tracePt t="14270" x="5292725" y="2422525"/>
          <p14:tracePt t="14271" x="5292725" y="2409825"/>
          <p14:tracePt t="14272" x="5292725" y="2405063"/>
          <p14:tracePt t="14273" x="5292725" y="2392363"/>
          <p14:tracePt t="14274" x="5292725" y="2386013"/>
          <p14:tracePt t="14275" x="5286375" y="2379663"/>
          <p14:tracePt t="14276" x="5286375" y="2368550"/>
          <p14:tracePt t="14277" x="5286375" y="2362200"/>
          <p14:tracePt t="14278" x="5286375" y="2351088"/>
          <p14:tracePt t="14279" x="5280025" y="2344738"/>
          <p14:tracePt t="14280" x="5280025" y="2332038"/>
          <p14:tracePt t="14281" x="5280025" y="2327275"/>
          <p14:tracePt t="14282" x="5280025" y="2320925"/>
          <p14:tracePt t="14283" x="5275263" y="2308225"/>
          <p14:tracePt t="14284" x="5275263" y="2301875"/>
          <p14:tracePt t="14285" x="5275263" y="2290763"/>
          <p14:tracePt t="14286" x="5268913" y="2284413"/>
          <p14:tracePt t="14287" x="5268913" y="2273300"/>
          <p14:tracePt t="14288" x="5268913" y="2266950"/>
          <p14:tracePt t="14289" x="5262563" y="2260600"/>
          <p14:tracePt t="14290" x="5262563" y="2249488"/>
          <p14:tracePt t="14291" x="5256213" y="2243138"/>
          <p14:tracePt t="14292" x="5256213" y="2230438"/>
          <p14:tracePt t="14293" x="5256213" y="2224088"/>
          <p14:tracePt t="14294" x="5251450" y="2219325"/>
          <p14:tracePt t="14295" x="5251450" y="2206625"/>
          <p14:tracePt t="14296" x="5245100" y="2200275"/>
          <p14:tracePt t="14297" x="5245100" y="2195513"/>
          <p14:tracePt t="14298" x="5238750" y="2182813"/>
          <p14:tracePt t="14299" x="5238750" y="2176463"/>
          <p14:tracePt t="14300" x="5232400" y="2171700"/>
          <p14:tracePt t="14301" x="5232400" y="2165350"/>
          <p14:tracePt t="14302" x="5227638" y="2159000"/>
          <p14:tracePt t="14303" x="5221288" y="2147888"/>
          <p14:tracePt t="14304" x="5221288" y="2141538"/>
          <p14:tracePt t="14305" x="5214938" y="2135188"/>
          <p14:tracePt t="14306" x="5214938" y="2128838"/>
          <p14:tracePt t="14307" x="5208588" y="2122488"/>
          <p14:tracePt t="14308" x="5208588" y="2117725"/>
          <p14:tracePt t="14309" x="5202238" y="2105025"/>
          <p14:tracePt t="14310" x="5202238" y="2098675"/>
          <p14:tracePt t="14311" x="5197475" y="2093913"/>
          <p14:tracePt t="14312" x="5191125" y="2087563"/>
          <p14:tracePt t="14313" x="5191125" y="2081213"/>
          <p14:tracePt t="14314" x="5184775" y="2074863"/>
          <p14:tracePt t="14315" x="5178425" y="2070100"/>
          <p14:tracePt t="14316" x="5178425" y="2063750"/>
          <p14:tracePt t="14317" x="5173663" y="2057400"/>
          <p14:tracePt t="14318" x="5173663" y="2051050"/>
          <p14:tracePt t="14319" x="5167313" y="2044700"/>
          <p14:tracePt t="14321" x="5160963" y="2039938"/>
          <p14:tracePt t="14322" x="5154613" y="2033588"/>
          <p14:tracePt t="14323" x="5154613" y="2027238"/>
          <p14:tracePt t="14324" x="5149850" y="2020888"/>
          <p14:tracePt t="14325" x="5149850" y="2016125"/>
          <p14:tracePt t="14326" x="5143500" y="2009775"/>
          <p14:tracePt t="14327" x="5137150" y="2003425"/>
          <p14:tracePt t="14329" x="5130800" y="1997075"/>
          <p14:tracePt t="14330" x="5130800" y="1992313"/>
          <p14:tracePt t="14331" x="5124450" y="1985963"/>
          <p14:tracePt t="14332" x="5119688" y="1979613"/>
          <p14:tracePt t="14334" x="5113338" y="1973263"/>
          <p14:tracePt t="14335" x="5113338" y="1966913"/>
          <p14:tracePt t="14336" x="5106988" y="1966913"/>
          <p14:tracePt t="14337" x="5106988" y="1962150"/>
          <p14:tracePt t="14338" x="5100638" y="1955800"/>
          <p14:tracePt t="14339" x="5095875" y="1955800"/>
          <p14:tracePt t="14340" x="5095875" y="1949450"/>
          <p14:tracePt t="14341" x="5089525" y="1943100"/>
          <p14:tracePt t="14343" x="5083175" y="1938338"/>
          <p14:tracePt t="14344" x="5083175" y="1931988"/>
          <p14:tracePt t="14345" x="5076825" y="1931988"/>
          <p14:tracePt t="14346" x="5072063" y="1925638"/>
          <p14:tracePt t="14348" x="5065713" y="1919288"/>
          <p14:tracePt t="14349" x="5059363" y="1914525"/>
          <p14:tracePt t="14351" x="5053013" y="1908175"/>
          <p14:tracePt t="14353" x="5046663" y="1901825"/>
          <p14:tracePt t="14354" x="5041900" y="1901825"/>
          <p14:tracePt t="14355" x="5041900" y="1895475"/>
          <p14:tracePt t="14356" x="5035550" y="1895475"/>
          <p14:tracePt t="14357" x="5029200" y="1890713"/>
          <p14:tracePt t="14359" x="5022850" y="1884363"/>
          <p14:tracePt t="14360" x="5018088" y="1878013"/>
          <p14:tracePt t="14362" x="5011738" y="1878013"/>
          <p14:tracePt t="14363" x="5005388" y="1871663"/>
          <p14:tracePt t="14365" x="4999038" y="1865313"/>
          <p14:tracePt t="14367" x="4994275" y="1865313"/>
          <p14:tracePt t="14368" x="4987925" y="1860550"/>
          <p14:tracePt t="14369" x="4981575" y="1860550"/>
          <p14:tracePt t="14370" x="4981575" y="1854200"/>
          <p14:tracePt t="14371" x="4975225" y="1854200"/>
          <p14:tracePt t="14372" x="4970463" y="1854200"/>
          <p14:tracePt t="14373" x="4970463" y="1847850"/>
          <p14:tracePt t="14374" x="4964113" y="1847850"/>
          <p14:tracePt t="14375" x="4957763" y="1841500"/>
          <p14:tracePt t="14377" x="4951413" y="1841500"/>
          <p14:tracePt t="14378" x="4945063" y="1841500"/>
          <p14:tracePt t="14379" x="4940300" y="1836738"/>
          <p14:tracePt t="14381" x="4933950" y="1836738"/>
          <p14:tracePt t="14382" x="4933950" y="1830388"/>
          <p14:tracePt t="14383" x="4927600" y="1830388"/>
          <p14:tracePt t="14384" x="4921250" y="1830388"/>
          <p14:tracePt t="14385" x="4916488" y="1824038"/>
          <p14:tracePt t="14387" x="4910138" y="1824038"/>
          <p14:tracePt t="14388" x="4903788" y="1824038"/>
          <p14:tracePt t="14390" x="4897438" y="1817688"/>
          <p14:tracePt t="14391" x="4892675" y="1817688"/>
          <p14:tracePt t="14393" x="4886325" y="1817688"/>
          <p14:tracePt t="14394" x="4879975" y="1817688"/>
          <p14:tracePt t="14395" x="4879975" y="1812925"/>
          <p14:tracePt t="14396" x="4873625" y="1812925"/>
          <p14:tracePt t="14397" x="4867275" y="1812925"/>
          <p14:tracePt t="14399" x="4862513" y="1812925"/>
          <p14:tracePt t="14401" x="4856163" y="1812925"/>
          <p14:tracePt t="14402" x="4849813" y="1806575"/>
          <p14:tracePt t="14404" x="4843463" y="1806575"/>
          <p14:tracePt t="14405" x="4838700" y="1806575"/>
          <p14:tracePt t="14407" x="4832350" y="1806575"/>
          <p14:tracePt t="14408" x="4826000" y="1806575"/>
          <p14:tracePt t="14410" x="4819650" y="1806575"/>
          <p14:tracePt t="14411" x="4814888" y="1806575"/>
          <p14:tracePt t="14412" x="4814888" y="1800225"/>
          <p14:tracePt t="14413" x="4808538" y="1800225"/>
          <p14:tracePt t="14414" x="4802188" y="1800225"/>
          <p14:tracePt t="14416" x="4795838" y="1800225"/>
          <p14:tracePt t="14418" x="4791075" y="1800225"/>
          <p14:tracePt t="14419" x="4784725" y="1800225"/>
          <p14:tracePt t="14421" x="4778375" y="1800225"/>
          <p14:tracePt t="14422" x="4772025" y="1800225"/>
          <p14:tracePt t="14424" x="4765675" y="1800225"/>
          <p14:tracePt t="14425" x="4760913" y="1800225"/>
          <p14:tracePt t="14426" x="4760913" y="1793875"/>
          <p14:tracePt t="14427" x="4754563" y="1793875"/>
          <p14:tracePt t="14428" x="4748213" y="1793875"/>
          <p14:tracePt t="14429" x="4741863" y="1793875"/>
          <p14:tracePt t="14431" x="4737100" y="1793875"/>
          <p14:tracePt t="14432" x="4730750" y="1793875"/>
          <p14:tracePt t="14434" x="4724400" y="1793875"/>
          <p14:tracePt t="14435" x="4718050" y="1793875"/>
          <p14:tracePt t="14437" x="4713288" y="1793875"/>
          <p14:tracePt t="14438" x="4706938" y="1793875"/>
          <p14:tracePt t="14440" x="4700588" y="1793875"/>
          <p14:tracePt t="14441" x="4694238" y="1793875"/>
          <p14:tracePt t="14443" x="4687888" y="1793875"/>
          <p14:tracePt t="14444" x="4683125" y="1793875"/>
          <p14:tracePt t="14446" x="4676775" y="1793875"/>
          <p14:tracePt t="14447" x="4670425" y="1793875"/>
          <p14:tracePt t="14449" x="4664075" y="1793875"/>
          <p14:tracePt t="14451" x="4659313" y="1793875"/>
          <p14:tracePt t="14452" x="4652963" y="1793875"/>
          <p14:tracePt t="14453" x="4646613" y="1793875"/>
          <p14:tracePt t="14455" x="4640263" y="1793875"/>
          <p14:tracePt t="14457" x="4635500" y="1793875"/>
          <p14:tracePt t="14458" x="4629150" y="1793875"/>
          <p14:tracePt t="14460" x="4622800" y="1793875"/>
          <p14:tracePt t="14461" x="4616450" y="1793875"/>
          <p14:tracePt t="14463" x="4610100" y="1793875"/>
          <p14:tracePt t="14465" x="4605338" y="1793875"/>
          <p14:tracePt t="14467" x="4598988" y="1793875"/>
          <p14:tracePt t="14468" x="4592638" y="1793875"/>
          <p14:tracePt t="14470" x="4586288" y="1793875"/>
          <p14:tracePt t="14472" x="4581525" y="1793875"/>
          <p14:tracePt t="14474" x="4575175" y="1793875"/>
          <p14:tracePt t="14475" x="4568825" y="1793875"/>
          <p14:tracePt t="14477" x="4562475" y="1793875"/>
          <p14:tracePt t="14479" x="4557713" y="1793875"/>
          <p14:tracePt t="14481" x="4551363" y="1793875"/>
          <p14:tracePt t="14483" x="4545013" y="1793875"/>
          <p14:tracePt t="14485" x="4538663" y="1793875"/>
          <p14:tracePt t="14487" x="4533900" y="1793875"/>
          <p14:tracePt t="14489" x="4527550" y="1793875"/>
          <p14:tracePt t="14491" x="4521200" y="1793875"/>
          <p14:tracePt t="14493" x="4514850" y="1793875"/>
          <p14:tracePt t="14495" x="4508500" y="1793875"/>
          <p14:tracePt t="14497" x="4503738" y="1793875"/>
          <p14:tracePt t="14499" x="4497388" y="1793875"/>
          <p14:tracePt t="14501" x="4491038" y="1793875"/>
          <p14:tracePt t="14503" x="4484688" y="1800225"/>
          <p14:tracePt t="14505" x="4479925" y="1800225"/>
          <p14:tracePt t="14508" x="4473575" y="1800225"/>
          <p14:tracePt t="14509" x="4467225" y="1800225"/>
          <p14:tracePt t="14512" x="4460875" y="1800225"/>
          <p14:tracePt t="14514" x="4456113" y="1800225"/>
          <p14:tracePt t="14516" x="4449763" y="1800225"/>
          <p14:tracePt t="14517" x="4449763" y="1806575"/>
          <p14:tracePt t="14518" x="4443413" y="1806575"/>
          <p14:tracePt t="14520" x="4437063" y="1806575"/>
          <p14:tracePt t="14522" x="4430713" y="1806575"/>
          <p14:tracePt t="14525" x="4425950" y="1806575"/>
          <p14:tracePt t="14527" x="4419600" y="1806575"/>
          <p14:tracePt t="14529" x="4413250" y="1806575"/>
          <p14:tracePt t="14530" x="4413250" y="1812925"/>
          <p14:tracePt t="14531" x="4406900" y="1812925"/>
          <p14:tracePt t="14534" x="4402138" y="1812925"/>
          <p14:tracePt t="14536" x="4395788" y="1812925"/>
          <p14:tracePt t="14538" x="4389438" y="1812925"/>
          <p14:tracePt t="14540" x="4383088" y="1817688"/>
          <p14:tracePt t="14543" x="4378325" y="1817688"/>
          <p14:tracePt t="14545" x="4371975" y="1817688"/>
          <p14:tracePt t="14548" x="4365625" y="1824038"/>
          <p14:tracePt t="14550" x="4359275" y="1824038"/>
          <p14:tracePt t="14553" x="4352925" y="1824038"/>
          <p14:tracePt t="14556" x="4348163" y="1824038"/>
          <p14:tracePt t="14557" x="4348163" y="1830388"/>
          <p14:tracePt t="14558" x="4341813" y="1830388"/>
          <p14:tracePt t="14561" x="4335463" y="1830388"/>
          <p14:tracePt t="14563" x="4335463" y="1836738"/>
          <p14:tracePt t="14564" x="4329113" y="1836738"/>
          <p14:tracePt t="14567" x="4324350" y="1836738"/>
          <p14:tracePt t="14570" x="4318000" y="1836738"/>
          <p14:tracePt t="14572" x="4318000" y="1841500"/>
          <p14:tracePt t="14574" x="4311650" y="1841500"/>
          <p14:tracePt t="14578" x="4305300" y="1841500"/>
          <p14:tracePt t="14580" x="4305300" y="1847850"/>
          <p14:tracePt t="14582" x="4300538" y="1847850"/>
          <p14:tracePt t="14586" x="4294188" y="1847850"/>
          <p14:tracePt t="14587" x="4294188" y="1854200"/>
          <p14:tracePt t="14590" x="4287838" y="1854200"/>
          <p14:tracePt t="14593" x="4281488" y="1854200"/>
          <p14:tracePt t="14594" x="4281488" y="1860550"/>
          <p14:tracePt t="14597" x="4276725" y="1860550"/>
          <p14:tracePt t="14600" x="4276725" y="1865313"/>
          <p14:tracePt t="14601" x="4270375" y="1865313"/>
          <p14:tracePt t="14605" x="4264025" y="1865313"/>
          <p14:tracePt t="14607" x="4264025" y="1871663"/>
          <p14:tracePt t="14610" x="4257675" y="1871663"/>
          <p14:tracePt t="14612" x="4257675" y="1878013"/>
          <p14:tracePt t="14614" x="4251325" y="1878013"/>
          <p14:tracePt t="14618" x="4251325" y="1884363"/>
          <p14:tracePt t="14619" x="4246563" y="1884363"/>
          <p14:tracePt t="14624" x="4240213" y="1890713"/>
          <p14:tracePt t="14629" x="4233863" y="1890713"/>
          <p14:tracePt t="14630" x="4233863" y="1895475"/>
          <p14:tracePt t="14634" x="4227513" y="1895475"/>
          <p14:tracePt t="14636" x="4227513" y="1901825"/>
          <p14:tracePt t="14639" x="4222750" y="1901825"/>
          <p14:tracePt t="14641" x="4222750" y="1908175"/>
          <p14:tracePt t="14645" x="4216400" y="1908175"/>
          <p14:tracePt t="14646" x="4216400" y="1914525"/>
          <p14:tracePt t="14651" x="4210050" y="1914525"/>
          <p14:tracePt t="14652" x="4210050" y="1919288"/>
          <p14:tracePt t="14656" x="4203700" y="1919288"/>
          <p14:tracePt t="14657" x="4203700" y="1925638"/>
          <p14:tracePt t="14662" x="4198938" y="1931988"/>
          <p14:tracePt t="14667" x="4192588" y="1938338"/>
          <p14:tracePt t="14672" x="4186238" y="1938338"/>
          <p14:tracePt t="14673" x="4186238" y="1943100"/>
          <p14:tracePt t="14677" x="4179888" y="1943100"/>
          <p14:tracePt t="14678" x="4179888" y="1949450"/>
          <p14:tracePt t="14682" x="4173538" y="1949450"/>
          <p14:tracePt t="14683" x="4173538" y="1955800"/>
          <p14:tracePt t="14687" x="4168775" y="1955800"/>
          <p14:tracePt t="14688" x="4168775" y="1962150"/>
          <p14:tracePt t="14693" x="4162425" y="1966913"/>
          <p14:tracePt t="14697" x="4162425" y="1973263"/>
          <p14:tracePt t="14699" x="4156075" y="1973263"/>
          <p14:tracePt t="14702" x="4156075" y="1979613"/>
          <p14:tracePt t="14704" x="4149725" y="1979613"/>
          <p14:tracePt t="14707" x="4149725" y="1985963"/>
          <p14:tracePt t="14710" x="4144963" y="1992313"/>
          <p14:tracePt t="14714" x="4144963" y="1997075"/>
          <p14:tracePt t="14716" x="4138613" y="1997075"/>
          <p14:tracePt t="14718" x="4138613" y="2003425"/>
          <p14:tracePt t="14721" x="4138613" y="2009775"/>
          <p14:tracePt t="14722" x="4132263" y="2009775"/>
          <p14:tracePt t="14724" x="4132263" y="2016125"/>
          <p14:tracePt t="14727" x="4132263" y="2020888"/>
          <p14:tracePt t="14728" x="4125913" y="2020888"/>
          <p14:tracePt t="14730" x="4125913" y="2027238"/>
          <p14:tracePt t="14733" x="4125913" y="2033588"/>
          <p14:tracePt t="14734" x="4121150" y="2033588"/>
          <p14:tracePt t="14735" x="4121150" y="2039938"/>
          <p14:tracePt t="14738" x="4121150" y="2044700"/>
          <p14:tracePt t="14740" x="4114800" y="2051050"/>
          <p14:tracePt t="14743" x="4114800" y="2057400"/>
          <p14:tracePt t="14745" x="4114800" y="2063750"/>
          <p14:tracePt t="14746" x="4108450" y="2063750"/>
          <p14:tracePt t="14748" x="4108450" y="2070100"/>
          <p14:tracePt t="14750" x="4108450" y="2074863"/>
          <p14:tracePt t="14752" x="4108450" y="2081213"/>
          <p14:tracePt t="14753" x="4102100" y="2081213"/>
          <p14:tracePt t="14754" x="4102100" y="2087563"/>
          <p14:tracePt t="14756" x="4102100" y="2093913"/>
          <p14:tracePt t="14758" x="4102100" y="2098675"/>
          <p14:tracePt t="14760" x="4097338" y="2105025"/>
          <p14:tracePt t="14762" x="4097338" y="2111375"/>
          <p14:tracePt t="14764" x="4097338" y="2117725"/>
          <p14:tracePt t="14767" x="4097338" y="2122488"/>
          <p14:tracePt t="14768" x="4090988" y="2128838"/>
          <p14:tracePt t="14770" x="4090988" y="2135188"/>
          <p14:tracePt t="14772" x="4090988" y="2141538"/>
          <p14:tracePt t="14774" x="4090988" y="2147888"/>
          <p14:tracePt t="14775" x="4084638" y="2147888"/>
          <p14:tracePt t="14776" x="4084638" y="2152650"/>
          <p14:tracePt t="14778" x="4084638" y="2159000"/>
          <p14:tracePt t="14780" x="4084638" y="2165350"/>
          <p14:tracePt t="14782" x="4078288" y="2171700"/>
          <p14:tracePt t="14784" x="4078288" y="2176463"/>
          <p14:tracePt t="14786" x="4078288" y="2182813"/>
          <p14:tracePt t="14788" x="4078288" y="2189163"/>
          <p14:tracePt t="14790" x="4078288" y="2195513"/>
          <p14:tracePt t="14791" x="4071938" y="2195513"/>
          <p14:tracePt t="14792" x="4071938" y="2200275"/>
          <p14:tracePt t="14794" x="4071938" y="2206625"/>
          <p14:tracePt t="14796" x="4071938" y="2212975"/>
          <p14:tracePt t="14798" x="4071938" y="2219325"/>
          <p14:tracePt t="14800" x="4067175" y="2224088"/>
          <p14:tracePt t="14802" x="4067175" y="2230438"/>
          <p14:tracePt t="14804" x="4067175" y="2236788"/>
          <p14:tracePt t="14806" x="4067175" y="2243138"/>
          <p14:tracePt t="14808" x="4067175" y="2249488"/>
          <p14:tracePt t="14810" x="4060825" y="2254250"/>
          <p14:tracePt t="14812" x="4060825" y="2260600"/>
          <p14:tracePt t="14814" x="4060825" y="2266950"/>
          <p14:tracePt t="14816" x="4060825" y="2273300"/>
          <p14:tracePt t="14818" x="4060825" y="2278063"/>
          <p14:tracePt t="14820" x="4060825" y="2284413"/>
          <p14:tracePt t="14822" x="4060825" y="2290763"/>
          <p14:tracePt t="14824" x="4054475" y="2297113"/>
          <p14:tracePt t="14826" x="4054475" y="2301875"/>
          <p14:tracePt t="14829" x="4054475" y="2308225"/>
          <p14:tracePt t="14831" x="4054475" y="2314575"/>
          <p14:tracePt t="14833" x="4054475" y="2320925"/>
          <p14:tracePt t="14835" x="4054475" y="2327275"/>
          <p14:tracePt t="14837" x="4054475" y="2332038"/>
          <p14:tracePt t="14839" x="4054475" y="2338388"/>
          <p14:tracePt t="14841" x="4054475" y="2344738"/>
          <p14:tracePt t="14843" x="4054475" y="2351088"/>
          <p14:tracePt t="14845" x="4054475" y="2355850"/>
          <p14:tracePt t="14847" x="4054475" y="2362200"/>
          <p14:tracePt t="14850" x="4054475" y="2368550"/>
          <p14:tracePt t="14852" x="4054475" y="2374900"/>
          <p14:tracePt t="14854" x="4054475" y="2379663"/>
          <p14:tracePt t="14856" x="4054475" y="2386013"/>
          <p14:tracePt t="14858" x="4054475" y="2392363"/>
          <p14:tracePt t="14861" x="4054475" y="2398713"/>
          <p14:tracePt t="14863" x="4054475" y="2405063"/>
          <p14:tracePt t="14865" x="4054475" y="2409825"/>
          <p14:tracePt t="14868" x="4054475" y="2416175"/>
          <p14:tracePt t="14871" x="4054475" y="2422525"/>
          <p14:tracePt t="14874" x="4054475" y="2428875"/>
          <p14:tracePt t="14877" x="4054475" y="2433638"/>
          <p14:tracePt t="14884" x="4054475" y="2446338"/>
          <p14:tracePt t="14886" x="4054475" y="2452688"/>
          <p14:tracePt t="14889" x="4054475" y="2457450"/>
          <p14:tracePt t="14892" x="4054475" y="2463800"/>
          <p14:tracePt t="14895" x="4054475" y="2470150"/>
          <p14:tracePt t="14899" x="4054475" y="2476500"/>
          <p14:tracePt t="14902" x="4054475" y="2481263"/>
          <p14:tracePt t="14905" x="4054475" y="2487613"/>
          <p14:tracePt t="14908" x="4054475" y="2493963"/>
          <p14:tracePt t="14911" x="4054475" y="2500313"/>
          <p14:tracePt t="14914" x="4054475" y="2506663"/>
          <p14:tracePt t="14916" x="4060825" y="2506663"/>
          <p14:tracePt t="14917" x="4060825" y="2511425"/>
          <p14:tracePt t="14920" x="4060825" y="2517775"/>
          <p14:tracePt t="14923" x="4060825" y="2524125"/>
          <p14:tracePt t="14926" x="4060825" y="2530475"/>
          <p14:tracePt t="14928" x="4060825" y="2535238"/>
          <p14:tracePt t="14929" x="4067175" y="2535238"/>
          <p14:tracePt t="14931" x="4067175" y="2541588"/>
          <p14:tracePt t="14934" x="4067175" y="2547938"/>
          <p14:tracePt t="14936" x="4067175" y="2554288"/>
          <p14:tracePt t="14939" x="4067175" y="2559050"/>
          <p14:tracePt t="14941" x="4067175" y="2565400"/>
          <p14:tracePt t="14942" x="4071938" y="2565400"/>
          <p14:tracePt t="14944" x="4071938" y="2571750"/>
          <p14:tracePt t="14946" x="4071938" y="2578100"/>
          <p14:tracePt t="14949" x="4071938" y="2584450"/>
          <p14:tracePt t="14952" x="4071938" y="2589213"/>
          <p14:tracePt t="14954" x="4078288" y="2595563"/>
          <p14:tracePt t="14956" x="4078288" y="2601913"/>
          <p14:tracePt t="14959" x="4078288" y="2608263"/>
          <p14:tracePt t="14961" x="4078288" y="2613025"/>
          <p14:tracePt t="14963" x="4084638" y="2619375"/>
          <p14:tracePt t="14966" x="4084638" y="2625725"/>
          <p14:tracePt t="14968" x="4084638" y="2632075"/>
          <p14:tracePt t="14969" x="4090988" y="2632075"/>
          <p14:tracePt t="14970" x="4090988" y="2636838"/>
          <p14:tracePt t="14973" x="4090988" y="2643188"/>
          <p14:tracePt t="14975" x="4097338" y="2649538"/>
          <p14:tracePt t="14977" x="4097338" y="2655888"/>
          <p14:tracePt t="14979" x="4097338" y="2662238"/>
          <p14:tracePt t="14980" x="4102100" y="2662238"/>
          <p14:tracePt t="14982" x="4102100" y="2667000"/>
          <p14:tracePt t="14984" x="4108450" y="2673350"/>
          <p14:tracePt t="14986" x="4108450" y="2679700"/>
          <p14:tracePt t="14988" x="4114800" y="2686050"/>
          <p14:tracePt t="14990" x="4114800" y="2690813"/>
          <p14:tracePt t="14992" x="4121150" y="2690813"/>
          <p14:tracePt t="14993" x="4121150" y="2697163"/>
          <p14:tracePt t="14995" x="4121150" y="2703513"/>
          <p14:tracePt t="14996" x="4125913" y="2703513"/>
          <p14:tracePt t="14997" x="4125913" y="2709863"/>
          <p14:tracePt t="14999" x="4125913" y="2714625"/>
          <p14:tracePt t="15000" x="4132263" y="2714625"/>
          <p14:tracePt t="15001" x="4132263" y="2720975"/>
          <p14:tracePt t="15003" x="4138613" y="2727325"/>
          <p14:tracePt t="15005" x="4138613" y="2733675"/>
          <p14:tracePt t="15006" x="4144963" y="2733675"/>
          <p14:tracePt t="15007" x="4144963" y="2738438"/>
          <p14:tracePt t="15009" x="4149725" y="2744788"/>
          <p14:tracePt t="15011" x="4149725" y="2751138"/>
          <p14:tracePt t="15013" x="4156075" y="2751138"/>
          <p14:tracePt t="15014" x="4156075" y="2757488"/>
          <p14:tracePt t="15016" x="4162425" y="2763838"/>
          <p14:tracePt t="15018" x="4162425" y="2768600"/>
          <p14:tracePt t="15020" x="4168775" y="2774950"/>
          <p14:tracePt t="15022" x="4173538" y="2781300"/>
          <p14:tracePt t="15025" x="4173538" y="2787650"/>
          <p14:tracePt t="15026" x="4179888" y="2787650"/>
          <p14:tracePt t="15027" x="4179888" y="2792413"/>
          <p14:tracePt t="15029" x="4186238" y="2798763"/>
          <p14:tracePt t="15031" x="4186238" y="2805113"/>
          <p14:tracePt t="15032" x="4192588" y="2805113"/>
          <p14:tracePt t="15033" x="4192588" y="2811463"/>
          <p14:tracePt t="15036" x="4198938" y="2816225"/>
          <p14:tracePt t="15038" x="4198938" y="2822575"/>
          <p14:tracePt t="15039" x="4203700" y="2822575"/>
          <p14:tracePt t="15041" x="4203700" y="2828925"/>
          <p14:tracePt t="15042" x="4210050" y="2828925"/>
          <p14:tracePt t="15043" x="4210050" y="2835275"/>
          <p14:tracePt t="15045" x="4216400" y="2841625"/>
          <p14:tracePt t="15048" x="4222750" y="2846388"/>
          <p14:tracePt t="15050" x="4222750" y="2852738"/>
          <p14:tracePt t="15051" x="4227513" y="2852738"/>
          <p14:tracePt t="15053" x="4227513" y="2859088"/>
          <p14:tracePt t="15054" x="4233863" y="2859088"/>
          <p14:tracePt t="15055" x="4233863" y="2865438"/>
          <p14:tracePt t="15057" x="4240213" y="2865438"/>
          <p14:tracePt t="15058" x="4240213" y="2870200"/>
          <p14:tracePt t="15060" x="4246563" y="2876550"/>
          <p14:tracePt t="15063" x="4251325" y="2882900"/>
          <p14:tracePt t="15065" x="4257675" y="2889250"/>
          <p14:tracePt t="15068" x="4264025" y="2894013"/>
          <p14:tracePt t="15070" x="4264025" y="2900363"/>
          <p14:tracePt t="15071" x="4270375" y="2900363"/>
          <p14:tracePt t="15073" x="4270375" y="2906713"/>
          <p14:tracePt t="15074" x="4276725" y="2906713"/>
          <p14:tracePt t="15076" x="4276725" y="2913063"/>
          <p14:tracePt t="15077" x="4281488" y="2913063"/>
          <p14:tracePt t="15078" x="4281488" y="2919413"/>
          <p14:tracePt t="15079" x="4287838" y="2919413"/>
          <p14:tracePt t="15081" x="4287838" y="2924175"/>
          <p14:tracePt t="15082" x="4294188" y="2924175"/>
          <p14:tracePt t="15084" x="4294188" y="2930525"/>
          <p14:tracePt t="15085" x="4300538" y="2930525"/>
          <p14:tracePt t="15087" x="4300538" y="2936875"/>
          <p14:tracePt t="15088" x="4305300" y="2936875"/>
          <p14:tracePt t="15089" x="4305300" y="2943225"/>
          <p14:tracePt t="15090" x="4311650" y="2943225"/>
          <p14:tracePt t="15092" x="4311650" y="2947988"/>
          <p14:tracePt t="15093" x="4318000" y="2947988"/>
          <p14:tracePt t="15095" x="4318000" y="2954338"/>
          <p14:tracePt t="15096" x="4324350" y="2954338"/>
          <p14:tracePt t="15099" x="4329113" y="2960688"/>
          <p14:tracePt t="15102" x="4335463" y="2967038"/>
          <p14:tracePt t="15104" x="4341813" y="2967038"/>
          <p14:tracePt t="15105" x="4341813" y="2971800"/>
          <p14:tracePt t="15107" x="4348163" y="2971800"/>
          <p14:tracePt t="15108" x="4348163" y="2978150"/>
          <p14:tracePt t="15110" x="4352925" y="2978150"/>
          <p14:tracePt t="15111" x="4352925" y="2984500"/>
          <p14:tracePt t="15112" x="4359275" y="2984500"/>
          <p14:tracePt t="15114" x="4359275" y="2990850"/>
          <p14:tracePt t="15115" x="4365625" y="2990850"/>
          <p14:tracePt t="15117" x="4365625" y="2995613"/>
          <p14:tracePt t="15118" x="4371975" y="2995613"/>
          <p14:tracePt t="15120" x="4378325" y="3001963"/>
          <p14:tracePt t="15123" x="4383088" y="3008313"/>
          <p14:tracePt t="15125" x="4389438" y="3008313"/>
          <p14:tracePt t="15127" x="4395788" y="3014663"/>
          <p14:tracePt t="15130" x="4402138" y="3021013"/>
          <p14:tracePt t="15132" x="4406900" y="3021013"/>
          <p14:tracePt t="15134" x="4413250" y="3025775"/>
          <p14:tracePt t="15137" x="4419600" y="3025775"/>
          <p14:tracePt t="15139" x="4425950" y="3032125"/>
          <p14:tracePt t="15142" x="4430713" y="3032125"/>
          <p14:tracePt t="15143" x="4430713" y="3038475"/>
          <p14:tracePt t="15144" x="4437063" y="3038475"/>
          <p14:tracePt t="15146" x="4443413" y="3038475"/>
          <p14:tracePt t="15148" x="4449763" y="3044825"/>
          <p14:tracePt t="15151" x="4456113" y="3044825"/>
          <p14:tracePt t="15153" x="4460875" y="3044825"/>
          <p14:tracePt t="15154" x="4460875" y="3049588"/>
          <p14:tracePt t="15155" x="4467225" y="3049588"/>
          <p14:tracePt t="15158" x="4473575" y="3049588"/>
          <p14:tracePt t="15159" x="4479925" y="3049588"/>
          <p14:tracePt t="15161" x="4479925" y="3055938"/>
          <p14:tracePt t="15162" x="4484688" y="3055938"/>
          <p14:tracePt t="15164" x="4491038" y="3055938"/>
          <p14:tracePt t="15167" x="4497388" y="3055938"/>
          <p14:tracePt t="15169" x="4503738" y="3055938"/>
          <p14:tracePt t="15171" x="4508500" y="3062288"/>
          <p14:tracePt t="15173" x="4514850" y="3062288"/>
          <p14:tracePt t="15175" x="4521200" y="3062288"/>
          <p14:tracePt t="15177" x="4527550" y="3062288"/>
          <p14:tracePt t="15179" x="4533900" y="3062288"/>
          <p14:tracePt t="15181" x="4538663" y="3062288"/>
          <p14:tracePt t="15183" x="4545013" y="3062288"/>
          <p14:tracePt t="15185" x="4551363" y="3062288"/>
          <p14:tracePt t="15187" x="4557713" y="3062288"/>
          <p14:tracePt t="15189" x="4562475" y="3062288"/>
          <p14:tracePt t="15191" x="4568825" y="3062288"/>
          <p14:tracePt t="15192" x="4575175" y="3062288"/>
          <p14:tracePt t="15194" x="4581525" y="3062288"/>
          <p14:tracePt t="15196" x="4586288" y="3062288"/>
          <p14:tracePt t="15198" x="4592638" y="3062288"/>
          <p14:tracePt t="15200" x="4598988" y="3062288"/>
          <p14:tracePt t="15202" x="4605338" y="3062288"/>
          <p14:tracePt t="15203" x="4610100" y="3062288"/>
          <p14:tracePt t="15205" x="4616450" y="3062288"/>
          <p14:tracePt t="15207" x="4622800" y="3062288"/>
          <p14:tracePt t="15209" x="4629150" y="3062288"/>
          <p14:tracePt t="15211" x="4635500" y="3062288"/>
          <p14:tracePt t="15213" x="4640263" y="3062288"/>
          <p14:tracePt t="15214" x="4646613" y="3062288"/>
          <p14:tracePt t="15216" x="4652963" y="3062288"/>
          <p14:tracePt t="15218" x="4659313" y="3062288"/>
          <p14:tracePt t="15220" x="4664075" y="3062288"/>
          <p14:tracePt t="15221" x="4670425" y="3062288"/>
          <p14:tracePt t="15223" x="4676775" y="3062288"/>
          <p14:tracePt t="15225" x="4683125" y="3062288"/>
          <p14:tracePt t="15226" x="4683125" y="3055938"/>
          <p14:tracePt t="15227" x="4687888" y="3055938"/>
          <p14:tracePt t="15229" x="4694238" y="3055938"/>
          <p14:tracePt t="15230" x="4700588" y="3055938"/>
          <p14:tracePt t="15232" x="4706938" y="3055938"/>
          <p14:tracePt t="15234" x="4713288" y="3055938"/>
          <p14:tracePt t="15235" x="4718050" y="3049588"/>
          <p14:tracePt t="15237" x="4724400" y="3049588"/>
          <p14:tracePt t="15239" x="4730750" y="3049588"/>
          <p14:tracePt t="15241" x="4737100" y="3049588"/>
          <p14:tracePt t="15242" x="4737100" y="3044825"/>
          <p14:tracePt t="15243" x="4741863" y="3044825"/>
          <p14:tracePt t="15244" x="4748213" y="3044825"/>
          <p14:tracePt t="15247" x="4754563" y="3044825"/>
          <p14:tracePt t="15248" x="4760913" y="3044825"/>
          <p14:tracePt t="15249" x="4765675" y="3038475"/>
          <p14:tracePt t="15251" x="4772025" y="3038475"/>
          <p14:tracePt t="15253" x="4778375" y="3038475"/>
          <p14:tracePt t="15255" x="4784725" y="3032125"/>
          <p14:tracePt t="15257" x="4791075" y="3032125"/>
          <p14:tracePt t="15259" x="4795838" y="3032125"/>
          <p14:tracePt t="15261" x="4802188" y="3032125"/>
          <p14:tracePt t="15262" x="4808538" y="3032125"/>
          <p14:tracePt t="15263" x="4808538" y="3025775"/>
          <p14:tracePt t="15264" x="4814888" y="3025775"/>
          <p14:tracePt t="15266" x="4819650" y="3025775"/>
          <p14:tracePt t="15268" x="4826000" y="3025775"/>
          <p14:tracePt t="15269" x="4826000" y="3021013"/>
          <p14:tracePt t="15270" x="4832350" y="3021013"/>
          <p14:tracePt t="15271" x="4838700" y="3021013"/>
          <p14:tracePt t="15273" x="4843463" y="3021013"/>
          <p14:tracePt t="15274" x="4843463" y="3014663"/>
          <p14:tracePt t="15275" x="4849813" y="3014663"/>
          <p14:tracePt t="15277" x="4856163" y="3014663"/>
          <p14:tracePt t="15279" x="4862513" y="3008313"/>
          <p14:tracePt t="15281" x="4867275" y="3008313"/>
          <p14:tracePt t="15284" x="4873625" y="3001963"/>
          <p14:tracePt t="15285" x="4879975" y="3001963"/>
          <p14:tracePt t="15288" x="4886325" y="2995613"/>
          <p14:tracePt t="15290" x="4892675" y="2995613"/>
          <p14:tracePt t="15291" x="4892675" y="2990850"/>
          <p14:tracePt t="15292" x="4897438" y="2990850"/>
          <p14:tracePt t="15294" x="4903788" y="2990850"/>
          <p14:tracePt t="15295" x="4903788" y="2984500"/>
          <p14:tracePt t="15296" x="4910138" y="2984500"/>
          <p14:tracePt t="15298" x="4910138" y="2978150"/>
          <p14:tracePt t="15299" x="4916488" y="2978150"/>
          <p14:tracePt t="15301" x="4921250" y="2971800"/>
          <p14:tracePt t="15303" x="4927600" y="2967038"/>
          <p14:tracePt t="15305" x="4933950" y="2967038"/>
          <p14:tracePt t="15306" x="4933950" y="2960688"/>
          <p14:tracePt t="15307" x="4940300" y="2960688"/>
          <p14:tracePt t="15308" x="4940300" y="2954338"/>
          <p14:tracePt t="15309" x="4945063" y="2954338"/>
          <p14:tracePt t="15311" x="4951413" y="2947988"/>
          <p14:tracePt t="15313" x="4951413" y="2943225"/>
          <p14:tracePt t="15314" x="4957763" y="2943225"/>
          <p14:tracePt t="15315" x="4957763" y="2936875"/>
          <p14:tracePt t="15316" x="4964113" y="2936875"/>
          <p14:tracePt t="15317" x="4964113" y="2930525"/>
          <p14:tracePt t="15318" x="4970463" y="2930525"/>
          <p14:tracePt t="15319" x="4970463" y="2924175"/>
          <p14:tracePt t="15320" x="4975225" y="2924175"/>
          <p14:tracePt t="15321" x="4975225" y="2919413"/>
          <p14:tracePt t="15323" x="4981575" y="2913063"/>
          <p14:tracePt t="15325" x="4987925" y="2906713"/>
          <p14:tracePt t="15327" x="4994275" y="2900363"/>
          <p14:tracePt t="15328" x="4994275" y="2894013"/>
          <p14:tracePt t="15330" x="4999038" y="2889250"/>
          <p14:tracePt t="15332" x="4999038" y="2882900"/>
          <p14:tracePt t="15333" x="5005388" y="2876550"/>
          <p14:tracePt t="15335" x="5011738" y="2870200"/>
          <p14:tracePt t="15337" x="5011738" y="2865438"/>
          <p14:tracePt t="15338" x="5018088" y="2859088"/>
          <p14:tracePt t="15340" x="5018088" y="2852738"/>
          <p14:tracePt t="15341" x="5022850" y="2846388"/>
          <p14:tracePt t="15343" x="5022850" y="2841625"/>
          <p14:tracePt t="15344" x="5029200" y="2835275"/>
          <p14:tracePt t="15346" x="5029200" y="2828925"/>
          <p14:tracePt t="15347" x="5035550" y="2822575"/>
          <p14:tracePt t="15349" x="5035550" y="2816225"/>
          <p14:tracePt t="15350" x="5041900" y="2811463"/>
          <p14:tracePt t="15351" x="5041900" y="2805113"/>
          <p14:tracePt t="15353" x="5046663" y="2798763"/>
          <p14:tracePt t="15354" x="5046663" y="2792413"/>
          <p14:tracePt t="15355" x="5046663" y="2787650"/>
          <p14:tracePt t="15356" x="5053013" y="2781300"/>
          <p14:tracePt t="15358" x="5053013" y="2774950"/>
          <p14:tracePt t="15359" x="5053013" y="2768600"/>
          <p14:tracePt t="15360" x="5053013" y="2763838"/>
          <p14:tracePt t="15361" x="5059363" y="2757488"/>
          <p14:tracePt t="15362" x="5059363" y="2751138"/>
          <p14:tracePt t="15363" x="5059363" y="2744788"/>
          <p14:tracePt t="15364" x="5065713" y="2738438"/>
          <p14:tracePt t="15365" x="5065713" y="2733675"/>
          <p14:tracePt t="15366" x="5065713" y="2727325"/>
          <p14:tracePt t="15367" x="5065713" y="2720975"/>
          <p14:tracePt t="15369" x="5072063" y="2709863"/>
          <p14:tracePt t="15370" x="5072063" y="2703513"/>
          <p14:tracePt t="15371" x="5072063" y="2697163"/>
          <p14:tracePt t="15372" x="5072063" y="2690813"/>
          <p14:tracePt t="15373" x="5076825" y="2686050"/>
          <p14:tracePt t="15374" x="5076825" y="2679700"/>
          <p14:tracePt t="15375" x="5076825" y="2673350"/>
          <p14:tracePt t="15376" x="5076825" y="2667000"/>
          <p14:tracePt t="15377" x="5076825" y="2662238"/>
          <p14:tracePt t="15378" x="5076825" y="2655888"/>
          <p14:tracePt t="15379" x="5083175" y="2643188"/>
          <p14:tracePt t="15380" x="5083175" y="2636838"/>
          <p14:tracePt t="15381" x="5083175" y="2632075"/>
          <p14:tracePt t="15382" x="5083175" y="2625725"/>
          <p14:tracePt t="15383" x="5083175" y="2619375"/>
          <p14:tracePt t="15384" x="5083175" y="2613025"/>
          <p14:tracePt t="15385" x="5083175" y="2601913"/>
          <p14:tracePt t="15386" x="5083175" y="2595563"/>
          <p14:tracePt t="15387" x="5089525" y="2589213"/>
          <p14:tracePt t="15388" x="5089525" y="2584450"/>
          <p14:tracePt t="15389" x="5089525" y="2571750"/>
          <p14:tracePt t="15390" x="5089525" y="2565400"/>
          <p14:tracePt t="15391" x="5089525" y="2559050"/>
          <p14:tracePt t="15392" x="5089525" y="2554288"/>
          <p14:tracePt t="15393" x="5089525" y="2547938"/>
          <p14:tracePt t="15394" x="5089525" y="2541588"/>
          <p14:tracePt t="15395" x="5089525" y="2530475"/>
          <p14:tracePt t="15396" x="5089525" y="2524125"/>
          <p14:tracePt t="15397" x="5089525" y="2517775"/>
          <p14:tracePt t="15398" x="5095875" y="2506663"/>
          <p14:tracePt t="15399" x="5095875" y="2500313"/>
          <p14:tracePt t="15400" x="5095875" y="2493963"/>
          <p14:tracePt t="15401" x="5095875" y="2487613"/>
          <p14:tracePt t="15402" x="5095875" y="2476500"/>
          <p14:tracePt t="15403" x="5095875" y="2470150"/>
          <p14:tracePt t="15404" x="5095875" y="2463800"/>
          <p14:tracePt t="15405" x="5095875" y="2457450"/>
          <p14:tracePt t="15406" x="5095875" y="2452688"/>
          <p14:tracePt t="15407" x="5095875" y="2446338"/>
          <p14:tracePt t="15408" x="5095875" y="2439988"/>
          <p14:tracePt t="15409" x="5095875" y="2428875"/>
          <p14:tracePt t="15410" x="5095875" y="2422525"/>
          <p14:tracePt t="15411" x="5095875" y="2416175"/>
          <p14:tracePt t="15412" x="5095875" y="2409825"/>
          <p14:tracePt t="15413" x="5095875" y="2405063"/>
          <p14:tracePt t="15414" x="5095875" y="2392363"/>
          <p14:tracePt t="15415" x="5095875" y="2386013"/>
          <p14:tracePt t="15416" x="5095875" y="2379663"/>
          <p14:tracePt t="15417" x="5095875" y="2374900"/>
          <p14:tracePt t="15418" x="5095875" y="2368550"/>
          <p14:tracePt t="15419" x="5095875" y="2362200"/>
          <p14:tracePt t="15420" x="5095875" y="2355850"/>
          <p14:tracePt t="15421" x="5095875" y="2351088"/>
          <p14:tracePt t="15422" x="5095875" y="2344738"/>
          <p14:tracePt t="15423" x="5095875" y="2332038"/>
          <p14:tracePt t="15424" x="5095875" y="2327275"/>
          <p14:tracePt t="15425" x="5089525" y="2320925"/>
          <p14:tracePt t="15426" x="5089525" y="2314575"/>
          <p14:tracePt t="15427" x="5089525" y="2308225"/>
          <p14:tracePt t="15429" x="5089525" y="2297113"/>
          <p14:tracePt t="15430" x="5089525" y="2290763"/>
          <p14:tracePt t="15431" x="5083175" y="2284413"/>
          <p14:tracePt t="15432" x="5083175" y="2278063"/>
          <p14:tracePt t="15433" x="5083175" y="2273300"/>
          <p14:tracePt t="15434" x="5083175" y="2266950"/>
          <p14:tracePt t="15435" x="5083175" y="2260600"/>
          <p14:tracePt t="15436" x="5076825" y="2254250"/>
          <p14:tracePt t="15437" x="5076825" y="2249488"/>
          <p14:tracePt t="15438" x="5076825" y="2243138"/>
          <p14:tracePt t="15439" x="5072063" y="2236788"/>
          <p14:tracePt t="15440" x="5072063" y="2230438"/>
          <p14:tracePt t="15441" x="5072063" y="2224088"/>
          <p14:tracePt t="15442" x="5065713" y="2219325"/>
          <p14:tracePt t="15443" x="5065713" y="2212975"/>
          <p14:tracePt t="15444" x="5065713" y="2206625"/>
          <p14:tracePt t="15445" x="5059363" y="2200275"/>
          <p14:tracePt t="15446" x="5059363" y="2195513"/>
          <p14:tracePt t="15447" x="5059363" y="2189163"/>
          <p14:tracePt t="15448" x="5053013" y="2182813"/>
          <p14:tracePt t="15449" x="5053013" y="2176463"/>
          <p14:tracePt t="15451" x="5046663" y="2165350"/>
          <p14:tracePt t="15452" x="5041900" y="2159000"/>
          <p14:tracePt t="15454" x="5035550" y="2147888"/>
          <p14:tracePt t="15456" x="5035550" y="2141538"/>
          <p14:tracePt t="15457" x="5029200" y="2135188"/>
          <p14:tracePt t="15458" x="5022850" y="2128838"/>
          <p14:tracePt t="15459" x="5022850" y="2122488"/>
          <p14:tracePt t="15460" x="5022850" y="2117725"/>
          <p14:tracePt t="15461" x="5018088" y="2117725"/>
          <p14:tracePt t="15462" x="5011738" y="2111375"/>
          <p14:tracePt t="15463" x="5011738" y="2105025"/>
          <p14:tracePt t="15464" x="5005388" y="2098675"/>
          <p14:tracePt t="15465" x="5005388" y="2093913"/>
          <p14:tracePt t="15466" x="4999038" y="2093913"/>
          <p14:tracePt t="15467" x="4999038" y="2087563"/>
          <p14:tracePt t="15468" x="4994275" y="2081213"/>
          <p14:tracePt t="15469" x="4994275" y="2074863"/>
          <p14:tracePt t="15470" x="4987925" y="2074863"/>
          <p14:tracePt t="15471" x="4987925" y="2070100"/>
          <p14:tracePt t="15472" x="4981575" y="2063750"/>
          <p14:tracePt t="15474" x="4981575" y="2057400"/>
          <p14:tracePt t="15475" x="4975225" y="2057400"/>
          <p14:tracePt t="15476" x="4970463" y="2051050"/>
          <p14:tracePt t="15477" x="4970463" y="2044700"/>
          <p14:tracePt t="15479" x="4964113" y="2039938"/>
          <p14:tracePt t="15481" x="4957763" y="2033588"/>
          <p14:tracePt t="15483" x="4957763" y="2027238"/>
          <p14:tracePt t="15484" x="4951413" y="2027238"/>
          <p14:tracePt t="15485" x="4951413" y="2020888"/>
          <p14:tracePt t="15486" x="4945063" y="2016125"/>
          <p14:tracePt t="15488" x="4945063" y="2009775"/>
          <p14:tracePt t="15489" x="4940300" y="2009775"/>
          <p14:tracePt t="15490" x="4940300" y="2003425"/>
          <p14:tracePt t="15491" x="4933950" y="2003425"/>
          <p14:tracePt t="15493" x="4927600" y="1997075"/>
          <p14:tracePt t="15495" x="4927600" y="1992313"/>
          <p14:tracePt t="15496" x="4921250" y="1992313"/>
          <p14:tracePt t="15497" x="4921250" y="1985963"/>
          <p14:tracePt t="15498" x="4916488" y="1985963"/>
          <p14:tracePt t="15499" x="4916488" y="1979613"/>
          <p14:tracePt t="15500" x="4910138" y="1979613"/>
          <p14:tracePt t="15502" x="4910138" y="1973263"/>
          <p14:tracePt t="15503" x="4903788" y="1973263"/>
          <p14:tracePt t="15504" x="4903788" y="1966913"/>
          <p14:tracePt t="15505" x="4897438" y="1966913"/>
          <p14:tracePt t="15507" x="4892675" y="1962150"/>
          <p14:tracePt t="15509" x="4892675" y="1955800"/>
          <p14:tracePt t="15510" x="4886325" y="1955800"/>
          <p14:tracePt t="15512" x="4879975" y="1949450"/>
          <p14:tracePt t="15514" x="4879975" y="1943100"/>
          <p14:tracePt t="15515" x="4873625" y="1943100"/>
          <p14:tracePt t="15517" x="4867275" y="1938338"/>
          <p14:tracePt t="15519" x="4862513" y="1938338"/>
          <p14:tracePt t="15520" x="4862513" y="1931988"/>
          <p14:tracePt t="15522" x="4856163" y="1931988"/>
          <p14:tracePt t="15523" x="4856163" y="1925638"/>
          <p14:tracePt t="15524" x="4849813" y="1925638"/>
          <p14:tracePt t="15526" x="4849813" y="1919288"/>
          <p14:tracePt t="15527" x="4843463" y="1919288"/>
          <p14:tracePt t="15529" x="4838700" y="1919288"/>
          <p14:tracePt t="15530" x="4838700" y="1914525"/>
          <p14:tracePt t="15532" x="4832350" y="1914525"/>
          <p14:tracePt t="15533" x="4832350" y="1908175"/>
          <p14:tracePt t="15534" x="4826000" y="1908175"/>
          <p14:tracePt t="15536" x="4826000" y="1901825"/>
          <p14:tracePt t="15537" x="4819650" y="1901825"/>
          <p14:tracePt t="15540" x="4814888" y="1895475"/>
          <p14:tracePt t="15542" x="4808538" y="1895475"/>
          <p14:tracePt t="15543" x="4808538" y="1890713"/>
          <p14:tracePt t="15545" x="4802188" y="1890713"/>
          <p14:tracePt t="15547" x="4795838" y="1890713"/>
          <p14:tracePt t="15548" x="4795838" y="1884363"/>
          <p14:tracePt t="15550" x="4791075" y="1884363"/>
          <p14:tracePt t="15552" x="4784725" y="1884363"/>
          <p14:tracePt t="15553" x="4784725" y="1878013"/>
          <p14:tracePt t="15555" x="4778375" y="1878013"/>
          <p14:tracePt t="15556" x="4778375" y="1871663"/>
          <p14:tracePt t="15557" x="4772025" y="1871663"/>
          <p14:tracePt t="15560" x="4765675" y="1871663"/>
          <p14:tracePt t="15561" x="4765675" y="1865313"/>
          <p14:tracePt t="15562" x="4760913" y="1865313"/>
          <p14:tracePt t="15565" x="4754563" y="1865313"/>
          <p14:tracePt t="15566" x="4754563" y="1860550"/>
          <p14:tracePt t="15567" x="4748213" y="1860550"/>
          <p14:tracePt t="15569" x="4741863" y="1860550"/>
          <p14:tracePt t="15571" x="4741863" y="1854200"/>
          <p14:tracePt t="15572" x="4737100" y="1854200"/>
          <p14:tracePt t="15574" x="4730750" y="1854200"/>
          <p14:tracePt t="15575" x="4730750" y="1847850"/>
          <p14:tracePt t="15576" x="4724400" y="1847850"/>
          <p14:tracePt t="15578" x="4718050" y="1847850"/>
          <p14:tracePt t="15581" x="4713288" y="1841500"/>
          <p14:tracePt t="15583" x="4706938" y="1841500"/>
          <p14:tracePt t="15585" x="4700588" y="1841500"/>
          <p14:tracePt t="15586" x="4694238" y="1841500"/>
          <p14:tracePt t="15587" x="4694238" y="1836738"/>
          <p14:tracePt t="15589" x="4687888" y="1836738"/>
          <p14:tracePt t="15590" x="4683125" y="1836738"/>
          <p14:tracePt t="15592" x="4676775" y="1836738"/>
          <p14:tracePt t="15593" x="4676775" y="1830388"/>
          <p14:tracePt t="15594" x="4670425" y="1830388"/>
          <p14:tracePt t="15596" x="4664075" y="1830388"/>
          <p14:tracePt t="15598" x="4659313" y="1830388"/>
          <p14:tracePt t="15600" x="4652963" y="1824038"/>
          <p14:tracePt t="15602" x="4646613" y="1824038"/>
          <p14:tracePt t="15604" x="4640263" y="1824038"/>
          <p14:tracePt t="15605" x="4635500" y="1824038"/>
          <p14:tracePt t="15607" x="4635500" y="1817688"/>
          <p14:tracePt t="15608" x="4629150" y="1817688"/>
          <p14:tracePt t="15609" x="4622800" y="1817688"/>
          <p14:tracePt t="15611" x="4616450" y="1817688"/>
          <p14:tracePt t="15613" x="4610100" y="1817688"/>
          <p14:tracePt t="15615" x="4605338" y="1817688"/>
          <p14:tracePt t="15616" x="4605338" y="1812925"/>
          <p14:tracePt t="15617" x="4598988" y="1812925"/>
          <p14:tracePt t="15619" x="4592638" y="1812925"/>
          <p14:tracePt t="15621" x="4586288" y="1812925"/>
          <p14:tracePt t="15623" x="4581525" y="1812925"/>
          <p14:tracePt t="15625" x="4575175" y="1812925"/>
          <p14:tracePt t="15627" x="4568825" y="1812925"/>
          <p14:tracePt t="15629" x="4562475" y="1812925"/>
          <p14:tracePt t="15630" x="4562475" y="1806575"/>
          <p14:tracePt t="15631" x="4557713" y="1806575"/>
          <p14:tracePt t="15633" x="4551363" y="1806575"/>
          <p14:tracePt t="15635" x="4545013" y="1806575"/>
          <p14:tracePt t="15637" x="4538663" y="1806575"/>
          <p14:tracePt t="15640" x="4533900" y="1806575"/>
          <p14:tracePt t="15642" x="4527550" y="1806575"/>
          <p14:tracePt t="15644" x="4521200" y="1806575"/>
          <p14:tracePt t="15646" x="4514850" y="1806575"/>
          <p14:tracePt t="15648" x="4508500" y="1806575"/>
          <p14:tracePt t="15650" x="4503738" y="1806575"/>
          <p14:tracePt t="15653" x="4497388" y="1800225"/>
          <p14:tracePt t="15655" x="4491038" y="1800225"/>
          <p14:tracePt t="15657" x="4484688" y="1800225"/>
          <p14:tracePt t="15659" x="4479925" y="1800225"/>
          <p14:tracePt t="15661" x="4473575" y="1800225"/>
          <p14:tracePt t="15663" x="4467225" y="1800225"/>
          <p14:tracePt t="15665" x="4460875" y="1800225"/>
          <p14:tracePt t="15667" x="4456113" y="1800225"/>
          <p14:tracePt t="15669" x="4449763" y="1800225"/>
          <p14:tracePt t="15671" x="4443413" y="1800225"/>
          <p14:tracePt t="15673" x="4437063" y="1800225"/>
          <p14:tracePt t="15675" x="4430713" y="1800225"/>
          <p14:tracePt t="15676" x="4425950" y="1800225"/>
          <p14:tracePt t="15678" x="4419600" y="1800225"/>
          <p14:tracePt t="15680" x="4413250" y="1800225"/>
          <p14:tracePt t="15682" x="4406900" y="1800225"/>
          <p14:tracePt t="15684" x="4402138" y="1800225"/>
          <p14:tracePt t="15686" x="4395788" y="1800225"/>
          <p14:tracePt t="15687" x="4389438" y="1800225"/>
          <p14:tracePt t="15689" x="4383088" y="1800225"/>
          <p14:tracePt t="15691" x="4378325" y="1800225"/>
          <p14:tracePt t="15693" x="4371975" y="1800225"/>
          <p14:tracePt t="15694" x="4365625" y="1800225"/>
          <p14:tracePt t="15696" x="4359275" y="1800225"/>
          <p14:tracePt t="15698" x="4352925" y="1800225"/>
          <p14:tracePt t="15700" x="4348163" y="1800225"/>
          <p14:tracePt t="15702" x="4341813" y="1800225"/>
          <p14:tracePt t="15703" x="4335463" y="1800225"/>
          <p14:tracePt t="15705" x="4329113" y="1800225"/>
          <p14:tracePt t="15707" x="4324350" y="1800225"/>
          <p14:tracePt t="15709" x="4318000" y="1800225"/>
          <p14:tracePt t="15711" x="4311650" y="1800225"/>
          <p14:tracePt t="15713" x="4305300" y="1800225"/>
          <p14:tracePt t="15715" x="4300538" y="1800225"/>
          <p14:tracePt t="15716" x="4300538" y="1806575"/>
          <p14:tracePt t="15717" x="4294188" y="1806575"/>
          <p14:tracePt t="15719" x="4287838" y="1806575"/>
          <p14:tracePt t="15721" x="4281488" y="1806575"/>
          <p14:tracePt t="15723" x="4276725" y="1806575"/>
          <p14:tracePt t="15725" x="4270375" y="1806575"/>
          <p14:tracePt t="15728" x="4264025" y="1806575"/>
          <p14:tracePt t="15730" x="4257675" y="1806575"/>
          <p14:tracePt t="15733" x="4251325" y="1812925"/>
          <p14:tracePt t="15735" x="4246563" y="1812925"/>
          <p14:tracePt t="15738" x="4240213" y="1812925"/>
          <p14:tracePt t="15741" x="4233863" y="1812925"/>
          <p14:tracePt t="15745" x="4227513" y="1812925"/>
          <p14:tracePt t="15746" x="4227513" y="1817688"/>
          <p14:tracePt t="15748" x="4222750" y="1817688"/>
          <p14:tracePt t="15751" x="4216400" y="1817688"/>
          <p14:tracePt t="15754" x="4216400" y="1824038"/>
          <p14:tracePt t="15755" x="4210050" y="1824038"/>
          <p14:tracePt t="15759" x="4203700" y="1824038"/>
          <p14:tracePt t="15761" x="4203700" y="1830388"/>
          <p14:tracePt t="15762" x="4198938" y="1830388"/>
          <p14:tracePt t="15765" x="4192588" y="1830388"/>
          <p14:tracePt t="15766" x="4192588" y="1836738"/>
          <p14:tracePt t="15769" x="4186238" y="1836738"/>
          <p14:tracePt t="15771" x="4186238" y="1841500"/>
          <p14:tracePt t="15773" x="4179888" y="1841500"/>
          <p14:tracePt t="15776" x="4173538" y="1847850"/>
          <p14:tracePt t="15779" x="4168775" y="1847850"/>
          <p14:tracePt t="15781" x="4168775" y="1854200"/>
          <p14:tracePt t="15783" x="4162425" y="1854200"/>
          <p14:tracePt t="15784" x="4162425" y="1860550"/>
          <p14:tracePt t="15786" x="4156075" y="1860550"/>
          <p14:tracePt t="15788" x="4156075" y="1865313"/>
          <p14:tracePt t="15789" x="4149725" y="1865313"/>
          <p14:tracePt t="15791" x="4149725" y="1871663"/>
          <p14:tracePt t="15792" x="4144963" y="1871663"/>
          <p14:tracePt t="15794" x="4144963" y="1878013"/>
          <p14:tracePt t="15795" x="4138613" y="1878013"/>
          <p14:tracePt t="15797" x="4138613" y="1884363"/>
          <p14:tracePt t="15799" x="4132263" y="1884363"/>
          <p14:tracePt t="15800" x="4132263" y="1890713"/>
          <p14:tracePt t="15802" x="4125913" y="1890713"/>
          <p14:tracePt t="15803" x="4125913" y="1895475"/>
          <p14:tracePt t="15804" x="4121150" y="1895475"/>
          <p14:tracePt t="15806" x="4121150" y="1901825"/>
          <p14:tracePt t="15808" x="4114800" y="1908175"/>
          <p14:tracePt t="15811" x="4108450" y="1914525"/>
          <p14:tracePt t="15813" x="4102100" y="1919288"/>
          <p14:tracePt t="15816" x="4097338" y="1925638"/>
          <p14:tracePt t="15818" x="4097338" y="1931988"/>
          <p14:tracePt t="15819" x="4090988" y="1931988"/>
          <p14:tracePt t="15820" x="4090988" y="1938338"/>
          <p14:tracePt t="15822" x="4084638" y="1938338"/>
          <p14:tracePt t="15823" x="4084638" y="1943100"/>
          <p14:tracePt t="15825" x="4078288" y="1949450"/>
          <p14:tracePt t="15827" x="4078288" y="1955800"/>
          <p14:tracePt t="15829" x="4071938" y="1955800"/>
          <p14:tracePt t="15830" x="4071938" y="1962150"/>
          <p14:tracePt t="15832" x="4067175" y="1966913"/>
          <p14:tracePt t="15834" x="4067175" y="1973263"/>
          <p14:tracePt t="15835" x="4060825" y="1973263"/>
          <p14:tracePt t="15837" x="4060825" y="1979613"/>
          <p14:tracePt t="15838" x="4054475" y="1979613"/>
          <p14:tracePt t="15839" x="4054475" y="1985963"/>
          <p14:tracePt t="15842" x="4048125" y="1992313"/>
          <p14:tracePt t="15844" x="4048125" y="1997075"/>
          <p14:tracePt t="15846" x="4043363" y="1997075"/>
          <p14:tracePt t="15847" x="4043363" y="2003425"/>
          <p14:tracePt t="15849" x="4037013" y="2009775"/>
          <p14:tracePt t="15852" x="4037013" y="2016125"/>
          <p14:tracePt t="15854" x="4030663" y="2020888"/>
          <p14:tracePt t="15857" x="4030663" y="2027238"/>
          <p14:tracePt t="15858" x="4024313" y="2027238"/>
          <p14:tracePt t="15859" x="4024313" y="2033588"/>
          <p14:tracePt t="15861" x="4019550" y="2039938"/>
          <p14:tracePt t="15864" x="4019550" y="2044700"/>
          <p14:tracePt t="15866" x="4013200" y="2044700"/>
          <p14:tracePt t="15867" x="4013200" y="2051050"/>
          <p14:tracePt t="15869" x="4013200" y="2057400"/>
          <p14:tracePt t="15871" x="4006850" y="2057400"/>
          <p14:tracePt t="15872" x="4006850" y="2063750"/>
          <p14:tracePt t="15884" x="3994150" y="2093913"/>
          <p14:tracePt t="15886" x="3994150" y="2098675"/>
          <p14:tracePt t="15888" x="3994150" y="2105025"/>
          <p14:tracePt t="15890" x="3989388" y="2111375"/>
          <p14:tracePt t="15892" x="3989388" y="2117725"/>
          <p14:tracePt t="15894" x="3989388" y="2122488"/>
          <p14:tracePt t="15896" x="3989388" y="2128838"/>
          <p14:tracePt t="15898" x="3983038" y="2135188"/>
          <p14:tracePt t="15901" x="3983038" y="2141538"/>
          <p14:tracePt t="15902" x="3983038" y="2147888"/>
          <p14:tracePt t="15904" x="3983038" y="2152650"/>
          <p14:tracePt t="15905" x="3976688" y="2152650"/>
          <p14:tracePt t="15906" x="3976688" y="2159000"/>
          <p14:tracePt t="15907" x="3976688" y="2165350"/>
          <p14:tracePt t="15909" x="3976688" y="2171700"/>
          <p14:tracePt t="15911" x="3976688" y="2176463"/>
          <p14:tracePt t="15912" x="3976688" y="2182813"/>
          <p14:tracePt t="15913" x="3970338" y="2182813"/>
          <p14:tracePt t="15914" x="3970338" y="2189163"/>
          <p14:tracePt t="15916" x="3970338" y="2195513"/>
          <p14:tracePt t="15917" x="3970338" y="2200275"/>
          <p14:tracePt t="15919" x="3970338" y="2206625"/>
          <p14:tracePt t="15920" x="3970338" y="2212975"/>
          <p14:tracePt t="15921" x="3965575" y="2219325"/>
          <p14:tracePt t="15923" x="3965575" y="2224088"/>
          <p14:tracePt t="15924" x="3965575" y="2230438"/>
          <p14:tracePt t="15926" x="3965575" y="2236788"/>
          <p14:tracePt t="15927" x="3965575" y="2243138"/>
          <p14:tracePt t="15928" x="3965575" y="2249488"/>
          <p14:tracePt t="15930" x="3965575" y="2254250"/>
          <p14:tracePt t="15931" x="3959225" y="2260600"/>
          <p14:tracePt t="15932" x="3959225" y="2266950"/>
          <p14:tracePt t="15933" x="3959225" y="2273300"/>
          <p14:tracePt t="15934" x="3959225" y="2278063"/>
          <p14:tracePt t="15935" x="3959225" y="2284413"/>
          <p14:tracePt t="15937" x="3959225" y="2290763"/>
          <p14:tracePt t="15938" x="3959225" y="2297113"/>
          <p14:tracePt t="15939" x="3952875" y="2301875"/>
          <p14:tracePt t="15940" x="3952875" y="2308225"/>
          <p14:tracePt t="15941" x="3952875" y="2314575"/>
          <p14:tracePt t="15942" x="3952875" y="2320925"/>
          <p14:tracePt t="15944" x="3952875" y="2327275"/>
          <p14:tracePt t="15945" x="3952875" y="2332038"/>
          <p14:tracePt t="15946" x="3952875" y="2338388"/>
          <p14:tracePt t="15947" x="3952875" y="2344738"/>
          <p14:tracePt t="15948" x="3946525" y="2351088"/>
          <p14:tracePt t="15949" x="3946525" y="2355850"/>
          <p14:tracePt t="15950" x="3946525" y="2362200"/>
          <p14:tracePt t="15951" x="3946525" y="2368550"/>
          <p14:tracePt t="15952" x="3946525" y="2374900"/>
          <p14:tracePt t="15953" x="3946525" y="2379663"/>
          <p14:tracePt t="15955" x="3946525" y="2386013"/>
          <p14:tracePt t="15956" x="3946525" y="2392363"/>
          <p14:tracePt t="15957" x="3946525" y="2398713"/>
          <p14:tracePt t="15958" x="3946525" y="2405063"/>
          <p14:tracePt t="15959" x="3941763" y="2409825"/>
          <p14:tracePt t="15960" x="3941763" y="2416175"/>
          <p14:tracePt t="15961" x="3941763" y="2422525"/>
          <p14:tracePt t="15962" x="3941763" y="2428875"/>
          <p14:tracePt t="15963" x="3941763" y="2433638"/>
          <p14:tracePt t="15964" x="3941763" y="2439988"/>
          <p14:tracePt t="15965" x="3941763" y="2446338"/>
          <p14:tracePt t="15966" x="3941763" y="2452688"/>
          <p14:tracePt t="15967" x="3941763" y="2457450"/>
          <p14:tracePt t="15968" x="3941763" y="2463800"/>
          <p14:tracePt t="15969" x="3941763" y="2470150"/>
          <p14:tracePt t="15970" x="3941763" y="2476500"/>
          <p14:tracePt t="15971" x="3941763" y="2481263"/>
          <p14:tracePt t="15972" x="3941763" y="2487613"/>
          <p14:tracePt t="15973" x="3941763" y="2493963"/>
          <p14:tracePt t="15974" x="3941763" y="2500313"/>
          <p14:tracePt t="15975" x="3941763" y="2506663"/>
          <p14:tracePt t="15976" x="3941763" y="2511425"/>
          <p14:tracePt t="15977" x="3935413" y="2517775"/>
          <p14:tracePt t="15978" x="3935413" y="2524125"/>
          <p14:tracePt t="15979" x="3935413" y="2530475"/>
          <p14:tracePt t="15980" x="3935413" y="2535238"/>
          <p14:tracePt t="15982" x="3935413" y="2547938"/>
          <p14:tracePt t="15983" x="3935413" y="2554288"/>
          <p14:tracePt t="15985" x="3935413" y="2559050"/>
          <p14:tracePt t="15986" x="3935413" y="2565400"/>
          <p14:tracePt t="15987" x="3935413" y="2571750"/>
          <p14:tracePt t="15988" x="3935413" y="2578100"/>
          <p14:tracePt t="15989" x="3935413" y="2584450"/>
          <p14:tracePt t="15990" x="3935413" y="2589213"/>
          <p14:tracePt t="15992" x="3935413" y="2595563"/>
          <p14:tracePt t="15993" x="3935413" y="2601913"/>
          <p14:tracePt t="15994" x="3935413" y="2608263"/>
          <p14:tracePt t="15995" x="3935413" y="2613025"/>
          <p14:tracePt t="15996" x="3935413" y="2619375"/>
          <p14:tracePt t="15998" x="3935413" y="2625725"/>
          <p14:tracePt t="15999" x="3935413" y="2632075"/>
          <p14:tracePt t="16000" x="3935413" y="2636838"/>
          <p14:tracePt t="16002" x="3935413" y="2643188"/>
          <p14:tracePt t="16003" x="3935413" y="2649538"/>
          <p14:tracePt t="16005" x="3935413" y="2655888"/>
          <p14:tracePt t="16006" x="3935413" y="2662238"/>
          <p14:tracePt t="16007" x="3935413" y="2667000"/>
          <p14:tracePt t="16009" x="3935413" y="2673350"/>
          <p14:tracePt t="16011" x="3935413" y="2679700"/>
          <p14:tracePt t="16013" x="3935413" y="2686050"/>
          <p14:tracePt t="16015" x="3935413" y="2690813"/>
          <p14:tracePt t="16017" x="3935413" y="2697163"/>
          <p14:tracePt t="16019" x="3935413" y="2703513"/>
          <p14:tracePt t="16022" x="3935413" y="2709863"/>
          <p14:tracePt t="16025" x="3941763" y="2709863"/>
          <p14:tracePt t="16027" x="3941763" y="2714625"/>
          <p14:tracePt t="16037" x="3941763" y="2720975"/>
          <p14:tracePt t="16050" x="3941763" y="2727325"/>
          <p14:tracePt t="16054" x="3946525" y="2727325"/>
          <p14:tracePt t="16055" x="3946525" y="2733675"/>
          <p14:tracePt t="16058" x="3946525" y="2738438"/>
          <p14:tracePt t="16060" x="3946525" y="2744788"/>
          <p14:tracePt t="16062" x="3952875" y="2744788"/>
          <p14:tracePt t="16063" x="3952875" y="2751138"/>
          <p14:tracePt t="16065" x="3952875" y="2757488"/>
          <p14:tracePt t="16066" x="3952875" y="2763838"/>
          <p14:tracePt t="16068" x="3959225" y="2768600"/>
          <p14:tracePt t="16069" x="3959225" y="2774950"/>
          <p14:tracePt t="16071" x="3965575" y="2781300"/>
          <p14:tracePt t="16072" x="3965575" y="2787650"/>
          <p14:tracePt t="16073" x="3965575" y="2792413"/>
          <p14:tracePt t="16074" x="3970338" y="2792413"/>
          <p14:tracePt t="16075" x="3970338" y="2798763"/>
          <p14:tracePt t="16076" x="3970338" y="2805113"/>
          <p14:tracePt t="16077" x="3976688" y="2811463"/>
          <p14:tracePt t="16079" x="3976688" y="2816225"/>
          <p14:tracePt t="16080" x="3976688" y="2822575"/>
          <p14:tracePt t="16081" x="3983038" y="2828925"/>
          <p14:tracePt t="16082" x="3983038" y="2835275"/>
          <p14:tracePt t="16083" x="3989388" y="2835275"/>
          <p14:tracePt t="16084" x="3989388" y="2841625"/>
          <p14:tracePt t="16085" x="3989388" y="2846388"/>
          <p14:tracePt t="16086" x="3994150" y="2852738"/>
          <p14:tracePt t="16087" x="3994150" y="2859088"/>
          <p14:tracePt t="16089" x="4000500" y="2865438"/>
          <p14:tracePt t="16090" x="4000500" y="2870200"/>
          <p14:tracePt t="16091" x="4006850" y="2876550"/>
          <p14:tracePt t="16093" x="4006850" y="2882900"/>
          <p14:tracePt t="16094" x="4013200" y="2889250"/>
          <p14:tracePt t="16095" x="4013200" y="2894013"/>
          <p14:tracePt t="16096" x="4019550" y="2894013"/>
          <p14:tracePt t="16097" x="4019550" y="2900363"/>
          <p14:tracePt t="16098" x="4024313" y="2906713"/>
          <p14:tracePt t="16100" x="4024313" y="2913063"/>
          <p14:tracePt t="16101" x="4030663" y="2919413"/>
          <p14:tracePt t="16103" x="4037013" y="2924175"/>
          <p14:tracePt t="16105" x="4043363" y="2930525"/>
          <p14:tracePt t="16106" x="4043363" y="2936875"/>
          <p14:tracePt t="16108" x="4048125" y="2943225"/>
          <p14:tracePt t="16109" x="4048125" y="2947988"/>
          <p14:tracePt t="16111" x="4054475" y="2947988"/>
          <p14:tracePt t="16112" x="4054475" y="2954338"/>
          <p14:tracePt t="16113" x="4060825" y="2960688"/>
          <p14:tracePt t="16115" x="4067175" y="2967038"/>
          <p14:tracePt t="16117" x="4071938" y="2971800"/>
          <p14:tracePt t="16119" x="4078288" y="2978150"/>
          <p14:tracePt t="16120" x="4078288" y="2984500"/>
          <p14:tracePt t="16121" x="4084638" y="2984500"/>
          <p14:tracePt t="16122" x="4084638" y="2990850"/>
          <p14:tracePt t="16123" x="4090988" y="2990850"/>
          <p14:tracePt t="16124" x="4090988" y="2995613"/>
          <p14:tracePt t="16126" x="4097338" y="3001963"/>
          <p14:tracePt t="16127" x="4102100" y="3008313"/>
          <p14:tracePt t="16129" x="4108450" y="3014663"/>
          <p14:tracePt t="16131" x="4114800" y="3021013"/>
          <p14:tracePt t="16133" x="4121150" y="3025775"/>
          <p14:tracePt t="16135" x="4125913" y="3032125"/>
          <p14:tracePt t="16137" x="4132263" y="3038475"/>
          <p14:tracePt t="16139" x="4138613" y="3044825"/>
          <p14:tracePt t="16140" x="4144963" y="3044825"/>
          <p14:tracePt t="16141" x="4144963" y="3049588"/>
          <p14:tracePt t="16143" x="4149725" y="3055938"/>
          <p14:tracePt t="16145" x="4156075" y="3062288"/>
          <p14:tracePt t="16146" x="4162425" y="3062288"/>
          <p14:tracePt t="16147" x="4162425" y="3068638"/>
          <p14:tracePt t="16148" x="4168775" y="3068638"/>
          <p14:tracePt t="16149" x="4168775" y="3073400"/>
          <p14:tracePt t="16150" x="4173538" y="3073400"/>
          <p14:tracePt t="16151" x="4173538" y="3079750"/>
          <p14:tracePt t="16152" x="4179888" y="3079750"/>
          <p14:tracePt t="16153" x="4179888" y="3086100"/>
          <p14:tracePt t="16154" x="4186238" y="3086100"/>
          <p14:tracePt t="16155" x="4192588" y="3092450"/>
          <p14:tracePt t="16157" x="4192588" y="3098800"/>
          <p14:tracePt t="16158" x="4198938" y="3098800"/>
          <p14:tracePt t="16159" x="4203700" y="3098800"/>
          <p14:tracePt t="16160" x="4203700" y="3103563"/>
          <p14:tracePt t="16162" x="4210050" y="3109913"/>
          <p14:tracePt t="16164" x="4216400" y="3109913"/>
          <p14:tracePt t="16165" x="4216400" y="3116263"/>
          <p14:tracePt t="16166" x="4222750" y="3116263"/>
          <p14:tracePt t="16168" x="4227513" y="3122613"/>
          <p14:tracePt t="16171" x="4233863" y="3127375"/>
          <p14:tracePt t="16173" x="4240213" y="3127375"/>
          <p14:tracePt t="16175" x="4246563" y="3133725"/>
          <p14:tracePt t="16178" x="4251325" y="3133725"/>
          <p14:tracePt t="16179" x="4251325" y="3140075"/>
          <p14:tracePt t="16180" x="4257675" y="3140075"/>
          <p14:tracePt t="16183" x="4264025" y="3140075"/>
          <p14:tracePt t="16184" x="4264025" y="3146425"/>
          <p14:tracePt t="16185" x="4270375" y="3146425"/>
          <p14:tracePt t="16188" x="4276725" y="3146425"/>
          <p14:tracePt t="16189" x="4276725" y="3151188"/>
          <p14:tracePt t="16190" x="4281488" y="3151188"/>
          <p14:tracePt t="16193" x="4287838" y="3151188"/>
          <p14:tracePt t="16195" x="4294188" y="3157538"/>
          <p14:tracePt t="16198" x="4300538" y="3157538"/>
          <p14:tracePt t="16200" x="4305300" y="3157538"/>
          <p14:tracePt t="16201" x="4305300" y="3163888"/>
          <p14:tracePt t="16203" x="4311650" y="3163888"/>
          <p14:tracePt t="16206" x="4318000" y="3163888"/>
          <p14:tracePt t="16208" x="4324350" y="3170238"/>
          <p14:tracePt t="16211" x="4329113" y="3170238"/>
          <p14:tracePt t="16214" x="4335463" y="3170238"/>
          <p14:tracePt t="16216" x="4341813" y="3170238"/>
          <p14:tracePt t="16217" x="4341813" y="3176588"/>
          <p14:tracePt t="16219" x="4348163" y="3176588"/>
          <p14:tracePt t="16222" x="4352925" y="3176588"/>
          <p14:tracePt t="16224" x="4359275" y="3176588"/>
          <p14:tracePt t="16226" x="4359275" y="3181350"/>
          <p14:tracePt t="16227" x="4365625" y="3181350"/>
          <p14:tracePt t="16229" x="4371975" y="3181350"/>
          <p14:tracePt t="16232" x="4378325" y="3181350"/>
          <p14:tracePt t="16234" x="4383088" y="3181350"/>
          <p14:tracePt t="16236" x="4383088" y="3187700"/>
          <p14:tracePt t="16237" x="4389438" y="3187700"/>
          <p14:tracePt t="16239" x="4395788" y="3187700"/>
          <p14:tracePt t="16241" x="4402138" y="3187700"/>
          <p14:tracePt t="16243" x="4406900" y="3187700"/>
          <p14:tracePt t="16245" x="4413250" y="3187700"/>
          <p14:tracePt t="16247" x="4419600" y="3187700"/>
          <p14:tracePt t="16249" x="4425950" y="3194050"/>
          <p14:tracePt t="16251" x="4430713" y="3194050"/>
          <p14:tracePt t="16253" x="4437063" y="3194050"/>
          <p14:tracePt t="16254" x="4443413" y="3194050"/>
          <p14:tracePt t="16256" x="4449763" y="3194050"/>
          <p14:tracePt t="16258" x="4456113" y="3194050"/>
          <p14:tracePt t="16259" x="4460875" y="3194050"/>
          <p14:tracePt t="16261" x="4467225" y="3194050"/>
          <p14:tracePt t="16262" x="4473575" y="3194050"/>
          <p14:tracePt t="16264" x="4479925" y="3194050"/>
          <p14:tracePt t="16265" x="4484688" y="3194050"/>
          <p14:tracePt t="16267" x="4491038" y="3194050"/>
          <p14:tracePt t="16268" x="4497388" y="3194050"/>
          <p14:tracePt t="16270" x="4503738" y="3194050"/>
          <p14:tracePt t="16271" x="4508500" y="3194050"/>
          <p14:tracePt t="16272" x="4514850" y="3194050"/>
          <p14:tracePt t="16274" x="4521200" y="3194050"/>
          <p14:tracePt t="16275" x="4527550" y="3194050"/>
          <p14:tracePt t="16276" x="4533900" y="3194050"/>
          <p14:tracePt t="16278" x="4538663" y="3194050"/>
          <p14:tracePt t="16279" x="4545013" y="3194050"/>
          <p14:tracePt t="16280" x="4551363" y="3194050"/>
          <p14:tracePt t="16281" x="4557713" y="3194050"/>
          <p14:tracePt t="16283" x="4562475" y="3194050"/>
          <p14:tracePt t="16284" x="4568825" y="3194050"/>
          <p14:tracePt t="16285" x="4575175" y="3194050"/>
          <p14:tracePt t="16286" x="4581525" y="3194050"/>
          <p14:tracePt t="16287" x="4586288" y="3194050"/>
          <p14:tracePt t="16289" x="4592638" y="3194050"/>
          <p14:tracePt t="16290" x="4598988" y="3194050"/>
          <p14:tracePt t="16291" x="4605338" y="3194050"/>
          <p14:tracePt t="16292" x="4610100" y="3194050"/>
          <p14:tracePt t="16293" x="4616450" y="3194050"/>
          <p14:tracePt t="16295" x="4622800" y="3194050"/>
          <p14:tracePt t="16296" x="4629150" y="3194050"/>
          <p14:tracePt t="16297" x="4635500" y="3194050"/>
          <p14:tracePt t="16298" x="4640263" y="3194050"/>
          <p14:tracePt t="16299" x="4646613" y="3194050"/>
          <p14:tracePt t="16301" x="4659313" y="3194050"/>
          <p14:tracePt t="16302" x="4664075" y="3194050"/>
          <p14:tracePt t="16304" x="4670425" y="3194050"/>
          <p14:tracePt t="16305" x="4676775" y="3194050"/>
          <p14:tracePt t="16306" x="4683125" y="3194050"/>
          <p14:tracePt t="16307" x="4687888" y="3194050"/>
          <p14:tracePt t="16308" x="4694238" y="3194050"/>
          <p14:tracePt t="16309" x="4700588" y="3194050"/>
          <p14:tracePt t="16311" x="4706938" y="3194050"/>
          <p14:tracePt t="16312" x="4713288" y="3194050"/>
          <p14:tracePt t="16313" x="4718050" y="3194050"/>
          <p14:tracePt t="16314" x="4724400" y="3194050"/>
          <p14:tracePt t="16315" x="4730750" y="3194050"/>
          <p14:tracePt t="16316" x="4737100" y="3194050"/>
          <p14:tracePt t="16317" x="4741863" y="3194050"/>
          <p14:tracePt t="16318" x="4748213" y="3187700"/>
          <p14:tracePt t="16319" x="4754563" y="3187700"/>
          <p14:tracePt t="16320" x="4760913" y="3187700"/>
          <p14:tracePt t="16322" x="4765675" y="3187700"/>
          <p14:tracePt t="16323" x="4772025" y="3187700"/>
          <p14:tracePt t="16324" x="4778375" y="3187700"/>
          <p14:tracePt t="16325" x="4784725" y="3187700"/>
          <p14:tracePt t="16326" x="4791075" y="3187700"/>
          <p14:tracePt t="16327" x="4795838" y="3181350"/>
          <p14:tracePt t="16328" x="4802188" y="3181350"/>
          <p14:tracePt t="16329" x="4808538" y="3181350"/>
          <p14:tracePt t="16331" x="4814888" y="3181350"/>
          <p14:tracePt t="16332" x="4819650" y="3176588"/>
          <p14:tracePt t="16333" x="4826000" y="3176588"/>
          <p14:tracePt t="16334" x="4832350" y="3176588"/>
          <p14:tracePt t="16335" x="4838700" y="3176588"/>
          <p14:tracePt t="16336" x="4843463" y="3176588"/>
          <p14:tracePt t="16337" x="4849813" y="3176588"/>
          <p14:tracePt t="16338" x="4856163" y="3170238"/>
          <p14:tracePt t="16340" x="4862513" y="3170238"/>
          <p14:tracePt t="16341" x="4867275" y="3170238"/>
          <p14:tracePt t="16342" x="4873625" y="3163888"/>
          <p14:tracePt t="16343" x="4879975" y="3163888"/>
          <p14:tracePt t="16344" x="4886325" y="3163888"/>
          <p14:tracePt t="16346" x="4892675" y="3157538"/>
          <p14:tracePt t="16347" x="4897438" y="3157538"/>
          <p14:tracePt t="16348" x="4903788" y="3157538"/>
          <p14:tracePt t="16349" x="4910138" y="3151188"/>
          <p14:tracePt t="16351" x="4916488" y="3151188"/>
          <p14:tracePt t="16352" x="4921250" y="3151188"/>
          <p14:tracePt t="16353" x="4927600" y="3146425"/>
          <p14:tracePt t="16355" x="4933950" y="3146425"/>
          <p14:tracePt t="16356" x="4940300" y="3146425"/>
          <p14:tracePt t="16357" x="4945063" y="3140075"/>
          <p14:tracePt t="16359" x="4951413" y="3133725"/>
          <p14:tracePt t="16360" x="4957763" y="3133725"/>
          <p14:tracePt t="16361" x="4964113" y="3133725"/>
          <p14:tracePt t="16362" x="4970463" y="3127375"/>
          <p14:tracePt t="16364" x="4975225" y="3127375"/>
          <p14:tracePt t="16365" x="4981575" y="3122613"/>
          <p14:tracePt t="16367" x="4987925" y="3116263"/>
          <p14:tracePt t="16368" x="4994275" y="3116263"/>
          <p14:tracePt t="16369" x="4999038" y="3116263"/>
          <p14:tracePt t="16370" x="4999038" y="3109913"/>
          <p14:tracePt t="16371" x="5005388" y="3109913"/>
          <p14:tracePt t="16372" x="5005388" y="3103563"/>
          <p14:tracePt t="16373" x="5011738" y="3103563"/>
          <p14:tracePt t="16374" x="5018088" y="3098800"/>
          <p14:tracePt t="16375" x="5022850" y="3098800"/>
          <p14:tracePt t="16376" x="5022850" y="3092450"/>
          <p14:tracePt t="16377" x="5029200" y="3092450"/>
          <p14:tracePt t="16378" x="5035550" y="3086100"/>
          <p14:tracePt t="16380" x="5041900" y="3079750"/>
          <p14:tracePt t="16381" x="5046663" y="3079750"/>
          <p14:tracePt t="16382" x="5046663" y="3073400"/>
          <p14:tracePt t="16383" x="5053013" y="3068638"/>
          <p14:tracePt t="16384" x="5059363" y="3068638"/>
          <p14:tracePt t="16385" x="5059363" y="3062288"/>
          <p14:tracePt t="16386" x="5065713" y="3062288"/>
          <p14:tracePt t="16387" x="5072063" y="3055938"/>
          <p14:tracePt t="16388" x="5072063" y="3049588"/>
          <p14:tracePt t="16389" x="5076825" y="3049588"/>
          <p14:tracePt t="16390" x="5083175" y="3044825"/>
          <p14:tracePt t="16391" x="5083175" y="3038475"/>
          <p14:tracePt t="16392" x="5089525" y="3038475"/>
          <p14:tracePt t="16393" x="5095875" y="3032125"/>
          <p14:tracePt t="16395" x="5100638" y="3025775"/>
          <p14:tracePt t="16396" x="5100638" y="3021013"/>
          <p14:tracePt t="16397" x="5106988" y="3021013"/>
          <p14:tracePt t="16398" x="5113338" y="3014663"/>
          <p14:tracePt t="16399" x="5113338" y="3008313"/>
          <p14:tracePt t="16400" x="5119688" y="3008313"/>
          <p14:tracePt t="16401" x="5124450" y="3001963"/>
          <p14:tracePt t="16402" x="5124450" y="2995613"/>
          <p14:tracePt t="16403" x="5130800" y="2990850"/>
          <p14:tracePt t="16405" x="5137150" y="2984500"/>
          <p14:tracePt t="16406" x="5137150" y="2978150"/>
          <p14:tracePt t="16407" x="5143500" y="2971800"/>
          <p14:tracePt t="16408" x="5143500" y="2967038"/>
          <p14:tracePt t="16409" x="5149850" y="2967038"/>
          <p14:tracePt t="16410" x="5149850" y="2960688"/>
          <p14:tracePt t="16411" x="5154613" y="2954338"/>
          <p14:tracePt t="16412" x="5154613" y="2947988"/>
          <p14:tracePt t="16413" x="5160963" y="2943225"/>
          <p14:tracePt t="16414" x="5160963" y="2936875"/>
          <p14:tracePt t="16415" x="5167313" y="2930525"/>
          <p14:tracePt t="16417" x="5173663" y="2924175"/>
          <p14:tracePt t="16418" x="5173663" y="2919413"/>
          <p14:tracePt t="16419" x="5178425" y="2913063"/>
          <p14:tracePt t="16420" x="5178425" y="2906713"/>
          <p14:tracePt t="16421" x="5184775" y="2900363"/>
          <p14:tracePt t="16422" x="5184775" y="2894013"/>
          <p14:tracePt t="16423" x="5184775" y="2889250"/>
          <p14:tracePt t="16424" x="5191125" y="2882900"/>
          <p14:tracePt t="16425" x="5191125" y="2876550"/>
          <p14:tracePt t="16426" x="5197475" y="2870200"/>
          <p14:tracePt t="16427" x="5197475" y="2865438"/>
          <p14:tracePt t="16428" x="5197475" y="2859088"/>
          <p14:tracePt t="16429" x="5202238" y="2852738"/>
          <p14:tracePt t="16430" x="5202238" y="2846388"/>
          <p14:tracePt t="16431" x="5202238" y="2841625"/>
          <p14:tracePt t="16432" x="5202238" y="2835275"/>
          <p14:tracePt t="16433" x="5208588" y="2828925"/>
          <p14:tracePt t="16434" x="5208588" y="2822575"/>
          <p14:tracePt t="16435" x="5208588" y="2816225"/>
          <p14:tracePt t="16436" x="5208588" y="2811463"/>
          <p14:tracePt t="16437" x="5214938" y="2798763"/>
          <p14:tracePt t="16439" x="5214938" y="2787650"/>
          <p14:tracePt t="16440" x="5214938" y="2781300"/>
          <p14:tracePt t="16441" x="5221288" y="2774950"/>
          <p14:tracePt t="16442" x="5221288" y="2768600"/>
          <p14:tracePt t="16443" x="5221288" y="2763838"/>
          <p14:tracePt t="16444" x="5221288" y="2757488"/>
          <p14:tracePt t="16445" x="5221288" y="2751138"/>
          <p14:tracePt t="16446" x="5221288" y="2738438"/>
          <p14:tracePt t="16447" x="5221288" y="2733675"/>
          <p14:tracePt t="16448" x="5221288" y="2727325"/>
          <p14:tracePt t="16449" x="5221288" y="2720975"/>
          <p14:tracePt t="16450" x="5227638" y="2714625"/>
          <p14:tracePt t="16451" x="5227638" y="2709863"/>
          <p14:tracePt t="16452" x="5227638" y="2703513"/>
          <p14:tracePt t="16453" x="5227638" y="2690813"/>
          <p14:tracePt t="16454" x="5227638" y="2686050"/>
          <p14:tracePt t="16455" x="5227638" y="2679700"/>
          <p14:tracePt t="16456" x="5227638" y="2673350"/>
          <p14:tracePt t="16457" x="5227638" y="2667000"/>
          <p14:tracePt t="16458" x="5227638" y="2655888"/>
          <p14:tracePt t="16459" x="5227638" y="2649538"/>
          <p14:tracePt t="16460" x="5227638" y="2643188"/>
          <p14:tracePt t="16461" x="5227638" y="2636838"/>
          <p14:tracePt t="16462" x="5227638" y="2632075"/>
          <p14:tracePt t="16463" x="5227638" y="2619375"/>
          <p14:tracePt t="16464" x="5227638" y="2613025"/>
          <p14:tracePt t="16465" x="5227638" y="2608263"/>
          <p14:tracePt t="16466" x="5227638" y="2601913"/>
          <p14:tracePt t="16467" x="5227638" y="2589213"/>
          <p14:tracePt t="16469" x="5227638" y="2578100"/>
          <p14:tracePt t="16470" x="5227638" y="2571750"/>
          <p14:tracePt t="16471" x="5227638" y="2559050"/>
          <p14:tracePt t="16472" x="5227638" y="2554288"/>
          <p14:tracePt t="16473" x="5227638" y="2547938"/>
          <p14:tracePt t="16474" x="5227638" y="2541588"/>
          <p14:tracePt t="16475" x="5227638" y="2530475"/>
          <p14:tracePt t="16476" x="5221288" y="2524125"/>
          <p14:tracePt t="16477" x="5221288" y="2517775"/>
          <p14:tracePt t="16478" x="5221288" y="2506663"/>
          <p14:tracePt t="16479" x="5221288" y="2500313"/>
          <p14:tracePt t="16480" x="5221288" y="2487613"/>
          <p14:tracePt t="16481" x="5221288" y="2481263"/>
          <p14:tracePt t="16482" x="5214938" y="2476500"/>
          <p14:tracePt t="16483" x="5214938" y="2470150"/>
          <p14:tracePt t="16484" x="5214938" y="2457450"/>
          <p14:tracePt t="16485" x="5214938" y="2452688"/>
          <p14:tracePt t="16486" x="5214938" y="2446338"/>
          <p14:tracePt t="16487" x="5208588" y="2433638"/>
          <p14:tracePt t="16488" x="5208588" y="2428875"/>
          <p14:tracePt t="16489" x="5208588" y="2422525"/>
          <p14:tracePt t="16490" x="5208588" y="2416175"/>
          <p14:tracePt t="16491" x="5202238" y="2405063"/>
          <p14:tracePt t="16492" x="5202238" y="2398713"/>
          <p14:tracePt t="16493" x="5202238" y="2392363"/>
          <p14:tracePt t="16494" x="5202238" y="2386013"/>
          <p14:tracePt t="16495" x="5202238" y="2374900"/>
          <p14:tracePt t="16496" x="5197475" y="2368550"/>
          <p14:tracePt t="16497" x="5197475" y="2362200"/>
          <p14:tracePt t="16498" x="5197475" y="2351088"/>
          <p14:tracePt t="16499" x="5197475" y="2344738"/>
          <p14:tracePt t="16500" x="5191125" y="2338388"/>
          <p14:tracePt t="16501" x="5191125" y="2332038"/>
          <p14:tracePt t="16502" x="5191125" y="2327275"/>
          <p14:tracePt t="16503" x="5184775" y="2320925"/>
          <p14:tracePt t="16504" x="5184775" y="2314575"/>
          <p14:tracePt t="16505" x="5184775" y="2308225"/>
          <p14:tracePt t="16506" x="5184775" y="2301875"/>
          <p14:tracePt t="16507" x="5178425" y="2297113"/>
          <p14:tracePt t="16508" x="5178425" y="2290763"/>
          <p14:tracePt t="16509" x="5178425" y="2284413"/>
          <p14:tracePt t="16510" x="5173663" y="2278063"/>
          <p14:tracePt t="16511" x="5173663" y="2273300"/>
          <p14:tracePt t="16512" x="5173663" y="2266950"/>
          <p14:tracePt t="16513" x="5173663" y="2260600"/>
          <p14:tracePt t="16514" x="5167313" y="2254250"/>
          <p14:tracePt t="16515" x="5167313" y="2249488"/>
          <p14:tracePt t="16516" x="5167313" y="2243138"/>
          <p14:tracePt t="16517" x="5160963" y="2236788"/>
          <p14:tracePt t="16518" x="5160963" y="2230438"/>
          <p14:tracePt t="16519" x="5154613" y="2224088"/>
          <p14:tracePt t="16520" x="5154613" y="2219325"/>
          <p14:tracePt t="16521" x="5154613" y="2212975"/>
          <p14:tracePt t="16522" x="5149850" y="2206625"/>
          <p14:tracePt t="16523" x="5149850" y="2200275"/>
          <p14:tracePt t="16525" x="5143500" y="2195513"/>
          <p14:tracePt t="16526" x="5143500" y="2189163"/>
          <p14:tracePt t="16527" x="5137150" y="2182813"/>
          <p14:tracePt t="16528" x="5137150" y="2176463"/>
          <p14:tracePt t="16529" x="5130800" y="2171700"/>
          <p14:tracePt t="16531" x="5124450" y="2165350"/>
          <p14:tracePt t="16532" x="5124450" y="2159000"/>
          <p14:tracePt t="16533" x="5119688" y="2152650"/>
          <p14:tracePt t="16534" x="5119688" y="2147888"/>
          <p14:tracePt t="16535" x="5113338" y="2141538"/>
          <p14:tracePt t="16536" x="5113338" y="2135188"/>
          <p14:tracePt t="16537" x="5106988" y="2135188"/>
          <p14:tracePt t="16538" x="5106988" y="2128838"/>
          <p14:tracePt t="16539" x="5100638" y="2122488"/>
          <p14:tracePt t="16540" x="5100638" y="2117725"/>
          <p14:tracePt t="16541" x="5095875" y="2111375"/>
          <p14:tracePt t="16543" x="5089525" y="2105025"/>
          <p14:tracePt t="16544" x="5089525" y="2098675"/>
          <p14:tracePt t="16546" x="5083175" y="2093913"/>
          <p14:tracePt t="16547" x="5076825" y="2087563"/>
          <p14:tracePt t="16549" x="5076825" y="2081213"/>
          <p14:tracePt t="16550" x="5072063" y="2074863"/>
          <p14:tracePt t="16552" x="5065713" y="2070100"/>
          <p14:tracePt t="16553" x="5065713" y="2063750"/>
          <p14:tracePt t="16554" x="5059363" y="2063750"/>
          <p14:tracePt t="16555" x="5059363" y="2057400"/>
          <p14:tracePt t="16557" x="5053013" y="2051050"/>
          <p14:tracePt t="16559" x="5053013" y="2044700"/>
          <p14:tracePt t="16560" x="5046663" y="2044700"/>
          <p14:tracePt t="16562" x="5046663" y="2039938"/>
          <p14:tracePt t="16563" x="5041900" y="2039938"/>
          <p14:tracePt t="16564" x="5041900" y="2033588"/>
          <p14:tracePt t="16566" x="5035550" y="2033588"/>
          <p14:tracePt t="16567" x="5035550" y="2027238"/>
          <p14:tracePt t="16570" x="5035550" y="2020888"/>
          <p14:tracePt t="16571" x="5029200" y="2020888"/>
          <p14:tracePt t="16574" x="5029200" y="2016125"/>
          <p14:tracePt t="16577" x="5022850" y="2016125"/>
          <p14:tracePt t="16578" x="5022850" y="2009775"/>
          <p14:tracePt t="16586" x="5022850" y="2003425"/>
          <p14:tracePt t="16589" x="5018088" y="2003425"/>
          <p14:tracePt t="16725" x="5011738" y="1997075"/>
          <p14:tracePt t="16729" x="4999038" y="1992313"/>
          <p14:tracePt t="16733" x="4981575" y="1979613"/>
          <p14:tracePt t="16740" x="4933950" y="1943100"/>
          <p14:tracePt t="16745" x="4910138" y="1925638"/>
          <p14:tracePt t="16752" x="4862513" y="1895475"/>
          <p14:tracePt t="16760" x="4808538" y="1847850"/>
          <p14:tracePt t="16762" x="4778375" y="1830388"/>
          <p14:tracePt t="16764" x="4765675" y="1817688"/>
          <p14:tracePt t="16767" x="4754563" y="1806575"/>
          <p14:tracePt t="16769" x="4730750" y="1787525"/>
          <p14:tracePt t="16770" x="4724400" y="1782763"/>
          <p14:tracePt t="16772" x="4706938" y="1770063"/>
          <p14:tracePt t="16774" x="4694238" y="1758950"/>
          <p14:tracePt t="16776" x="4676775" y="1746250"/>
          <p14:tracePt t="16778" x="4659313" y="1735138"/>
          <p14:tracePt t="16780" x="4640263" y="1716088"/>
          <p14:tracePt t="16783" x="4610100" y="1698625"/>
          <p14:tracePt t="16785" x="4592638" y="1685925"/>
          <p14:tracePt t="16787" x="4568825" y="1668463"/>
          <p14:tracePt t="16789" x="4545013" y="1651000"/>
          <p14:tracePt t="16791" x="4521200" y="1638300"/>
          <p14:tracePt t="16792" x="4508500" y="1633538"/>
          <p14:tracePt t="16794" x="4484688" y="1614488"/>
          <p14:tracePt t="16796" x="4456113" y="1597025"/>
          <p14:tracePt t="16797" x="4437063" y="1590675"/>
          <p14:tracePt t="16798" x="4425950" y="1584325"/>
          <p14:tracePt t="16799" x="4406900" y="1573213"/>
          <p14:tracePt t="16801" x="4378325" y="1560513"/>
          <p14:tracePt t="16803" x="4348163" y="1543050"/>
          <p14:tracePt t="16804" x="4324350" y="1536700"/>
          <p14:tracePt t="16805" x="4311650" y="1530350"/>
          <p14:tracePt t="16807" x="4276725" y="1519238"/>
          <p14:tracePt t="16808" x="4257675" y="1506538"/>
          <p14:tracePt t="16808" x="4240213" y="1501775"/>
          <p14:tracePt t="16810" x="4216400" y="1495425"/>
          <p14:tracePt t="16811" x="4203700" y="1489075"/>
          <p14:tracePt t="16812" x="4179888" y="1482725"/>
          <p14:tracePt t="16813" x="4162425" y="1477963"/>
          <p14:tracePt t="16814" x="4144963" y="1465263"/>
          <p14:tracePt t="16815" x="4132263" y="1458913"/>
          <p14:tracePt t="16816" x="4102100" y="1452563"/>
          <p14:tracePt t="16817" x="4084638" y="1447800"/>
          <p14:tracePt t="16818" x="4060825" y="1441450"/>
          <p14:tracePt t="16819" x="4043363" y="1435100"/>
          <p14:tracePt t="16820" x="4024313" y="1428750"/>
          <p14:tracePt t="16821" x="4006850" y="1423988"/>
          <p14:tracePt t="16822" x="3983038" y="1417638"/>
          <p14:tracePt t="16823" x="3959225" y="1411288"/>
          <p14:tracePt t="16824" x="3941763" y="1411288"/>
          <p14:tracePt t="16825" x="3922713" y="1404938"/>
          <p14:tracePt t="16826" x="3898900" y="1400175"/>
          <p14:tracePt t="16827" x="3881438" y="1393825"/>
          <p14:tracePt t="16828" x="3857625" y="1387475"/>
          <p14:tracePt t="16829" x="3840163" y="1381125"/>
          <p14:tracePt t="16830" x="3814763" y="1381125"/>
          <p14:tracePt t="16831" x="3797300" y="1376363"/>
          <p14:tracePt t="16832" x="3779838" y="1370013"/>
          <p14:tracePt t="16833" x="3756025" y="1370013"/>
          <p14:tracePt t="16834" x="3732213" y="1363663"/>
          <p14:tracePt t="16835" x="3713163" y="1357313"/>
          <p14:tracePt t="16836" x="3689350" y="1357313"/>
          <p14:tracePt t="16837" x="3671888" y="1350963"/>
          <p14:tracePt t="16838" x="3648075" y="1346200"/>
          <p14:tracePt t="16839" x="3630613" y="1346200"/>
          <p14:tracePt t="16840" x="3606800" y="1339850"/>
          <p14:tracePt t="16841" x="3587750" y="1333500"/>
          <p14:tracePt t="16842" x="3557588" y="1333500"/>
          <p14:tracePt t="16843" x="3540125" y="1327150"/>
          <p14:tracePt t="16844" x="3516313" y="1322388"/>
          <p14:tracePt t="16845" x="3498850" y="1322388"/>
          <p14:tracePt t="16846" x="3468688" y="1316038"/>
          <p14:tracePt t="16847" x="3451225" y="1316038"/>
          <p14:tracePt t="16848" x="3427413" y="1309688"/>
          <p14:tracePt t="16849" x="3414713" y="1309688"/>
          <p14:tracePt t="16850" x="3378200" y="1303338"/>
          <p14:tracePt t="16851" x="3360738" y="1303338"/>
          <p14:tracePt t="16852" x="3336925" y="1298575"/>
          <p14:tracePt t="16853" x="3306763" y="1298575"/>
          <p14:tracePt t="16854" x="3289300" y="1292225"/>
          <p14:tracePt t="16855" x="3271838" y="1292225"/>
          <p14:tracePt t="16856" x="3241675" y="1285875"/>
          <p14:tracePt t="16857" x="3217863" y="1285875"/>
          <p14:tracePt t="16858" x="3198813" y="1279525"/>
          <p14:tracePt t="16859" x="3181350" y="1279525"/>
          <p14:tracePt t="16860" x="3151188" y="1279525"/>
          <p14:tracePt t="16861" x="3127375" y="1273175"/>
          <p14:tracePt t="16862" x="3109913" y="1273175"/>
          <p14:tracePt t="16863" x="3092450" y="1273175"/>
          <p14:tracePt t="16864" x="3068638" y="1273175"/>
          <p14:tracePt t="16865" x="3049588" y="1273175"/>
          <p14:tracePt t="16866" x="3025775" y="1268413"/>
          <p14:tracePt t="16867" x="3001963" y="1268413"/>
          <p14:tracePt t="16868" x="2978150" y="1268413"/>
          <p14:tracePt t="16869" x="2960688" y="1268413"/>
          <p14:tracePt t="16870" x="2936875" y="1268413"/>
          <p14:tracePt t="16871" x="2917825" y="1268413"/>
          <p14:tracePt t="16872" x="2894013" y="1268413"/>
          <p14:tracePt t="16873" x="2882900" y="1262063"/>
          <p14:tracePt t="16874" x="2859088" y="1262063"/>
          <p14:tracePt t="16875" x="2840038" y="1262063"/>
          <p14:tracePt t="16876" x="2816225" y="1262063"/>
          <p14:tracePt t="16877" x="2798763" y="1262063"/>
          <p14:tracePt t="16878" x="2781300" y="1262063"/>
          <p14:tracePt t="16879" x="2762250" y="1262063"/>
          <p14:tracePt t="16880" x="2744788" y="1262063"/>
          <p14:tracePt t="16881" x="2727325" y="1262063"/>
          <p14:tracePt t="16882" x="2709863" y="1262063"/>
          <p14:tracePt t="16883" x="2697163" y="1262063"/>
          <p14:tracePt t="16884" x="2673350" y="1262063"/>
          <p14:tracePt t="16885" x="2655888" y="1262063"/>
          <p14:tracePt t="16901" x="2416175" y="1268413"/>
          <p14:tracePt t="16902" x="2403475" y="1273175"/>
          <p14:tracePt t="16903" x="2386013" y="1273175"/>
          <p14:tracePt t="16904" x="2379663" y="1273175"/>
          <p14:tracePt t="16905" x="2368550" y="1273175"/>
          <p14:tracePt t="16906" x="2349500" y="1279525"/>
          <p14:tracePt t="16907" x="2338388" y="1279525"/>
          <p14:tracePt t="16908" x="2332038" y="1279525"/>
          <p14:tracePt t="16909" x="2320925" y="1279525"/>
          <p14:tracePt t="16910" x="2308225" y="1285875"/>
          <p14:tracePt t="16911" x="2297113" y="1285875"/>
          <p14:tracePt t="16912" x="2284413" y="1285875"/>
          <p14:tracePt t="16913" x="2278063" y="1292225"/>
          <p14:tracePt t="16914" x="2266950" y="1292225"/>
          <p14:tracePt t="16915" x="2254250" y="1292225"/>
          <p14:tracePt t="16916" x="2243138" y="1298575"/>
          <p14:tracePt t="16918" x="2224088" y="1298575"/>
          <p14:tracePt t="16919" x="2219325" y="1303338"/>
          <p14:tracePt t="16920" x="2206625" y="1303338"/>
          <p14:tracePt t="16921" x="2195513" y="1309688"/>
          <p14:tracePt t="16922" x="2189163" y="1309688"/>
          <p14:tracePt t="16923" x="2182813" y="1309688"/>
          <p14:tracePt t="16924" x="2170113" y="1316038"/>
          <p14:tracePt t="16925" x="2165350" y="1316038"/>
          <p14:tracePt t="16926" x="2159000" y="1316038"/>
          <p14:tracePt t="16927" x="2146300" y="1322388"/>
          <p14:tracePt t="16928" x="2141538" y="1322388"/>
          <p14:tracePt t="16929" x="2128838" y="1327150"/>
          <p14:tracePt t="16930" x="2122488" y="1327150"/>
          <p14:tracePt t="16931" x="2117725" y="1327150"/>
          <p14:tracePt t="16932" x="2111375" y="1333500"/>
          <p14:tracePt t="16933" x="2105025" y="1333500"/>
          <p14:tracePt t="16934" x="2093913" y="1333500"/>
          <p14:tracePt t="16935" x="2087563" y="1339850"/>
          <p14:tracePt t="16936" x="2081213" y="1339850"/>
          <p14:tracePt t="16937" x="2074863" y="1346200"/>
          <p14:tracePt t="16938" x="2068513" y="1346200"/>
          <p14:tracePt t="16939" x="2063750" y="1350963"/>
          <p14:tracePt t="16940" x="2057400" y="1350963"/>
          <p14:tracePt t="16941" x="2044700" y="1350963"/>
          <p14:tracePt t="16942" x="2039938" y="1357313"/>
          <p14:tracePt t="16944" x="2027238" y="1363663"/>
          <p14:tracePt t="16945" x="2020888" y="1363663"/>
          <p14:tracePt t="16946" x="2016125" y="1370013"/>
          <p14:tracePt t="16947" x="2009775" y="1370013"/>
          <p14:tracePt t="16948" x="2003425" y="1370013"/>
          <p14:tracePt t="16949" x="1997075" y="1376363"/>
          <p14:tracePt t="16951" x="1979613" y="1381125"/>
          <p14:tracePt t="16953" x="1966913" y="1387475"/>
          <p14:tracePt t="16954" x="1962150" y="1387475"/>
          <p14:tracePt t="16955" x="1955800" y="1393825"/>
          <p14:tracePt t="16956" x="1949450" y="1393825"/>
          <p14:tracePt t="16957" x="1943100" y="1400175"/>
          <p14:tracePt t="16958" x="1938338" y="1400175"/>
          <p14:tracePt t="16959" x="1925638" y="1404938"/>
          <p14:tracePt t="16960" x="1919288" y="1404938"/>
          <p14:tracePt t="16961" x="1912938" y="1411288"/>
          <p14:tracePt t="16962" x="1908175" y="1411288"/>
          <p14:tracePt t="16963" x="1901825" y="1417638"/>
          <p14:tracePt t="16964" x="1895475" y="1417638"/>
          <p14:tracePt t="16965" x="1889125" y="1423988"/>
          <p14:tracePt t="16966" x="1884363" y="1423988"/>
          <p14:tracePt t="16967" x="1871663" y="1428750"/>
          <p14:tracePt t="16968" x="1865313" y="1428750"/>
          <p14:tracePt t="16969" x="1860550" y="1435100"/>
          <p14:tracePt t="16970" x="1854200" y="1435100"/>
          <p14:tracePt t="16971" x="1847850" y="1441450"/>
          <p14:tracePt t="16972" x="1841500" y="1447800"/>
          <p14:tracePt t="16973" x="1836738" y="1447800"/>
          <p14:tracePt t="16974" x="1830388" y="1452563"/>
          <p14:tracePt t="16975" x="1824038" y="1452563"/>
          <p14:tracePt t="16976" x="1817688" y="1458913"/>
          <p14:tracePt t="16977" x="1811338" y="1458913"/>
          <p14:tracePt t="16978" x="1806575" y="1465263"/>
          <p14:tracePt t="16979" x="1800225" y="1465263"/>
          <p14:tracePt t="16980" x="1793875" y="1471613"/>
          <p14:tracePt t="16981" x="1787525" y="1477963"/>
          <p14:tracePt t="16982" x="1782763" y="1477963"/>
          <p14:tracePt t="16983" x="1776413" y="1482725"/>
          <p14:tracePt t="16984" x="1770063" y="1482725"/>
          <p14:tracePt t="16985" x="1763713" y="1489075"/>
          <p14:tracePt t="16986" x="1758950" y="1489075"/>
          <p14:tracePt t="16987" x="1752600" y="1495425"/>
          <p14:tracePt t="16988" x="1746250" y="1501775"/>
          <p14:tracePt t="16989" x="1739900" y="1501775"/>
          <p14:tracePt t="16990" x="1733550" y="1506538"/>
          <p14:tracePt t="16991" x="1728788" y="1506538"/>
          <p14:tracePt t="16992" x="1722438" y="1512888"/>
          <p14:tracePt t="16993" x="1716088" y="1512888"/>
          <p14:tracePt t="16994" x="1709738" y="1519238"/>
          <p14:tracePt t="16995" x="1704975" y="1519238"/>
          <p14:tracePt t="16996" x="1698625" y="1525588"/>
          <p14:tracePt t="16997" x="1692275" y="1530350"/>
          <p14:tracePt t="16998" x="1685925" y="1530350"/>
          <p14:tracePt t="16999" x="1681163" y="1536700"/>
          <p14:tracePt t="17000" x="1674813" y="1536700"/>
          <p14:tracePt t="17001" x="1668463" y="1543050"/>
          <p14:tracePt t="17002" x="1662113" y="1543050"/>
          <p14:tracePt t="17003" x="1657350" y="1549400"/>
          <p14:tracePt t="17004" x="1651000" y="1549400"/>
          <p14:tracePt t="17005" x="1644650" y="1555750"/>
          <p14:tracePt t="17006" x="1638300" y="1555750"/>
          <p14:tracePt t="17007" x="1631950" y="1560513"/>
          <p14:tracePt t="17008" x="1627188" y="1560513"/>
          <p14:tracePt t="17009" x="1620838" y="1566863"/>
          <p14:tracePt t="17010" x="1614488" y="1566863"/>
          <p14:tracePt t="17011" x="1608138" y="1573213"/>
          <p14:tracePt t="17012" x="1603375" y="1573213"/>
          <p14:tracePt t="17013" x="1597025" y="1579563"/>
          <p14:tracePt t="17014" x="1590675" y="1579563"/>
          <p14:tracePt t="17015" x="1584325" y="1579563"/>
          <p14:tracePt t="17016" x="1579563" y="1584325"/>
          <p14:tracePt t="17017" x="1573213" y="1584325"/>
          <p14:tracePt t="17018" x="1566863" y="1590675"/>
          <p14:tracePt t="17019" x="1560513" y="1590675"/>
          <p14:tracePt t="17020" x="1554163" y="1597025"/>
          <p14:tracePt t="17021" x="1549400" y="1597025"/>
          <p14:tracePt t="17022" x="1543050" y="1603375"/>
          <p14:tracePt t="17023" x="1536700" y="1603375"/>
          <p14:tracePt t="17024" x="1530350" y="1603375"/>
          <p14:tracePt t="17025" x="1525588" y="1608138"/>
          <p14:tracePt t="17026" x="1519238" y="1608138"/>
          <p14:tracePt t="17027" x="1512888" y="1614488"/>
          <p14:tracePt t="17028" x="1506538" y="1614488"/>
          <p14:tracePt t="17029" x="1501775" y="1620838"/>
          <p14:tracePt t="17030" x="1495425" y="1620838"/>
          <p14:tracePt t="17031" x="1489075" y="1627188"/>
          <p14:tracePt t="17033" x="1482725" y="1633538"/>
          <p14:tracePt t="17034" x="1476375" y="1633538"/>
          <p14:tracePt t="17035" x="1471613" y="1638300"/>
          <p14:tracePt t="17036" x="1465263" y="1638300"/>
          <p14:tracePt t="17037" x="1458913" y="1638300"/>
          <p14:tracePt t="17038" x="1458913" y="1644650"/>
          <p14:tracePt t="17039" x="1452563" y="1644650"/>
          <p14:tracePt t="17040" x="1447800" y="1651000"/>
          <p14:tracePt t="17041" x="1441450" y="1651000"/>
          <p14:tracePt t="17042" x="1435100" y="1657350"/>
          <p14:tracePt t="17043" x="1428750" y="1657350"/>
          <p14:tracePt t="17045" x="1423988" y="1662113"/>
          <p14:tracePt t="17046" x="1417638" y="1662113"/>
          <p14:tracePt t="17047" x="1411288" y="1668463"/>
          <p14:tracePt t="17049" x="1404938" y="1674813"/>
          <p14:tracePt t="17050" x="1400175" y="1674813"/>
          <p14:tracePt t="17051" x="1393825" y="1674813"/>
          <p14:tracePt t="17052" x="1393825" y="1681163"/>
          <p14:tracePt t="17053" x="1387475" y="1681163"/>
          <p14:tracePt t="17054" x="1381125" y="1685925"/>
          <p14:tracePt t="17055" x="1374775" y="1685925"/>
          <p14:tracePt t="17057" x="1370013" y="1692275"/>
          <p14:tracePt t="17058" x="1363663" y="1692275"/>
          <p14:tracePt t="17059" x="1357313" y="1698625"/>
          <p14:tracePt t="17060" x="1350963" y="1698625"/>
          <p14:tracePt t="17062" x="1346200" y="1704975"/>
          <p14:tracePt t="17063" x="1339850" y="1704975"/>
          <p14:tracePt t="17064" x="1339850" y="1709738"/>
          <p14:tracePt t="17065" x="1333500" y="1709738"/>
          <p14:tracePt t="17066" x="1327150" y="1716088"/>
          <p14:tracePt t="17068" x="1322388" y="1716088"/>
          <p14:tracePt t="17069" x="1316038" y="1722438"/>
          <p14:tracePt t="17071" x="1309688" y="1728788"/>
          <p14:tracePt t="17072" x="1303338" y="1728788"/>
          <p14:tracePt t="17074" x="1296988" y="1735138"/>
          <p14:tracePt t="17075" x="1292225" y="1735138"/>
          <p14:tracePt t="17076" x="1292225" y="1739900"/>
          <p14:tracePt t="17077" x="1285875" y="1739900"/>
          <p14:tracePt t="17078" x="1279525" y="1739900"/>
          <p14:tracePt t="17079" x="1273175" y="1746250"/>
          <p14:tracePt t="17081" x="1268413" y="1752600"/>
          <p14:tracePt t="17082" x="1262063" y="1752600"/>
          <p14:tracePt t="17083" x="1262063" y="1758950"/>
          <p14:tracePt t="17084" x="1255713" y="1758950"/>
          <p14:tracePt t="17085" x="1249363" y="1758950"/>
          <p14:tracePt t="17086" x="1249363" y="1763713"/>
          <p14:tracePt t="17087" x="1244600" y="1763713"/>
          <p14:tracePt t="17088" x="1238250" y="1770063"/>
          <p14:tracePt t="17090" x="1231900" y="1776413"/>
          <p14:tracePt t="17092" x="1225550" y="1782763"/>
          <p14:tracePt t="17093" x="1220788" y="1782763"/>
          <p14:tracePt t="17094" x="1220788" y="1787525"/>
          <p14:tracePt t="17095" x="1214438" y="1787525"/>
          <p14:tracePt t="17097" x="1208088" y="1793875"/>
          <p14:tracePt t="17098" x="1201738" y="1800225"/>
          <p14:tracePt t="17100" x="1195388" y="1800225"/>
          <p14:tracePt t="17101" x="1195388" y="1806575"/>
          <p14:tracePt t="17102" x="1190625" y="1812925"/>
          <p14:tracePt t="17103" x="1184275" y="1812925"/>
          <p14:tracePt t="17105" x="1177925" y="1817688"/>
          <p14:tracePt t="17107" x="1171575" y="1824038"/>
          <p14:tracePt t="17108" x="1166813" y="1824038"/>
          <p14:tracePt t="17109" x="1166813" y="1830388"/>
          <p14:tracePt t="17111" x="1160463" y="1836738"/>
          <p14:tracePt t="17112" x="1154113" y="1836738"/>
          <p14:tracePt t="17113" x="1154113" y="1841500"/>
          <p14:tracePt t="17114" x="1147763" y="1841500"/>
          <p14:tracePt t="17116" x="1143000" y="1847850"/>
          <p14:tracePt t="17118" x="1136650" y="1854200"/>
          <p14:tracePt t="17120" x="1130300" y="1860550"/>
          <p14:tracePt t="17123" x="1123950" y="1865313"/>
          <p14:tracePt t="17125" x="1117600" y="1871663"/>
          <p14:tracePt t="17127" x="1112838" y="1878013"/>
          <p14:tracePt t="17129" x="1106488" y="1884363"/>
          <p14:tracePt t="17132" x="1100138" y="1890713"/>
          <p14:tracePt t="17135" x="1093788" y="1895475"/>
          <p14:tracePt t="17137" x="1089025" y="1901825"/>
          <p14:tracePt t="17139" x="1089025" y="1908175"/>
          <p14:tracePt t="17141" x="1082675" y="1908175"/>
          <p14:tracePt t="17142" x="1082675" y="1914525"/>
          <p14:tracePt t="17144" x="1076325" y="1919288"/>
          <p14:tracePt t="17147" x="1069975" y="1925638"/>
          <p14:tracePt t="17149" x="1069975" y="1931988"/>
          <p14:tracePt t="17150" x="1065213" y="1931988"/>
          <p14:tracePt t="17151" x="1065213" y="1938338"/>
          <p14:tracePt t="17153" x="1058863" y="1943100"/>
          <p14:tracePt t="17155" x="1058863" y="1949450"/>
          <p14:tracePt t="17157" x="1052513" y="1949450"/>
          <p14:tracePt t="17158" x="1052513" y="1955800"/>
          <p14:tracePt t="17160" x="1046163" y="1962150"/>
          <p14:tracePt t="17162" x="1046163" y="1966913"/>
          <p14:tracePt t="17164" x="1039813" y="1973263"/>
          <p14:tracePt t="17166" x="1039813" y="1979613"/>
          <p14:tracePt t="17167" x="1035050" y="1979613"/>
          <p14:tracePt t="17168" x="1035050" y="1985963"/>
          <p14:tracePt t="17169" x="1035050" y="1992313"/>
          <p14:tracePt t="17171" x="1028700" y="1992313"/>
          <p14:tracePt t="17172" x="1028700" y="1997075"/>
          <p14:tracePt t="17173" x="1028700" y="2003425"/>
          <p14:tracePt t="17174" x="1022350" y="2003425"/>
          <p14:tracePt t="17175" x="1022350" y="2009775"/>
          <p14:tracePt t="17177" x="1016000" y="2016125"/>
          <p14:tracePt t="17178" x="1016000" y="2020888"/>
          <p14:tracePt t="17180" x="1011238" y="2027238"/>
          <p14:tracePt t="17182" x="1011238" y="2033588"/>
          <p14:tracePt t="17183" x="1004888" y="2033588"/>
          <p14:tracePt t="17184" x="1004888" y="2039938"/>
          <p14:tracePt t="17186" x="998538" y="2044700"/>
          <p14:tracePt t="17187" x="998538" y="2051050"/>
          <p14:tracePt t="17189" x="992188" y="2057400"/>
          <p14:tracePt t="17191" x="992188" y="2063750"/>
          <p14:tracePt t="17193" x="987425" y="2070100"/>
          <p14:tracePt t="17194" x="987425" y="2074863"/>
          <p14:tracePt t="17196" x="981075" y="2081213"/>
          <p14:tracePt t="17198" x="981075" y="2087563"/>
          <p14:tracePt t="17199" x="974725" y="2093913"/>
          <p14:tracePt t="17200" x="974725" y="2098675"/>
          <p14:tracePt t="17202" x="974725" y="2105025"/>
          <p14:tracePt t="17203" x="968375" y="2105025"/>
          <p14:tracePt t="17204" x="968375" y="2111375"/>
          <p14:tracePt t="17206" x="968375" y="2117725"/>
          <p14:tracePt t="17207" x="968375" y="2122488"/>
          <p14:tracePt t="17208" x="963613" y="2122488"/>
          <p14:tracePt t="17209" x="963613" y="2128838"/>
          <p14:tracePt t="17210" x="963613" y="2135188"/>
          <p14:tracePt t="17212" x="963613" y="2141538"/>
          <p14:tracePt t="17213" x="957263" y="2141538"/>
          <p14:tracePt t="17214" x="957263" y="2147888"/>
          <p14:tracePt t="17215" x="957263" y="2152650"/>
          <p14:tracePt t="17217" x="957263" y="2159000"/>
          <p14:tracePt t="17218" x="957263" y="2165350"/>
          <p14:tracePt t="17220" x="950913" y="2171700"/>
          <p14:tracePt t="17222" x="950913" y="2176463"/>
          <p14:tracePt t="17223" x="950913" y="2182813"/>
          <p14:tracePt t="17225" x="950913" y="2189163"/>
          <p14:tracePt t="17227" x="950913" y="2195513"/>
          <p14:tracePt t="17228" x="950913" y="2200275"/>
          <p14:tracePt t="17230" x="944563" y="2206625"/>
          <p14:tracePt t="17232" x="944563" y="2212975"/>
          <p14:tracePt t="17234" x="944563" y="2219325"/>
          <p14:tracePt t="17235" x="944563" y="2224088"/>
          <p14:tracePt t="17237" x="944563" y="2230438"/>
          <p14:tracePt t="17239" x="944563" y="2236788"/>
          <p14:tracePt t="17240" x="938213" y="2243138"/>
          <p14:tracePt t="17242" x="938213" y="2249488"/>
          <p14:tracePt t="17244" x="938213" y="2254250"/>
          <p14:tracePt t="17245" x="938213" y="2260600"/>
          <p14:tracePt t="17247" x="938213" y="2266950"/>
          <p14:tracePt t="17249" x="938213" y="2273300"/>
          <p14:tracePt t="17250" x="938213" y="2278063"/>
          <p14:tracePt t="17252" x="938213" y="2284413"/>
          <p14:tracePt t="17254" x="938213" y="2290763"/>
          <p14:tracePt t="17255" x="938213" y="2297113"/>
          <p14:tracePt t="17257" x="938213" y="2301875"/>
          <p14:tracePt t="17259" x="938213" y="2308225"/>
          <p14:tracePt t="17261" x="938213" y="2314575"/>
          <p14:tracePt t="17262" x="938213" y="2320925"/>
          <p14:tracePt t="17263" x="933450" y="2320925"/>
          <p14:tracePt t="17264" x="933450" y="2327275"/>
          <p14:tracePt t="17265" x="933450" y="2332038"/>
          <p14:tracePt t="17267" x="933450" y="2338388"/>
          <p14:tracePt t="17268" x="933450" y="2344738"/>
          <p14:tracePt t="17270" x="933450" y="2351088"/>
          <p14:tracePt t="17271" x="933450" y="2355850"/>
          <p14:tracePt t="17273" x="933450" y="2362200"/>
          <p14:tracePt t="17274" x="933450" y="2368550"/>
          <p14:tracePt t="17276" x="933450" y="2374900"/>
          <p14:tracePt t="17277" x="933450" y="2379663"/>
          <p14:tracePt t="17279" x="933450" y="2386013"/>
          <p14:tracePt t="17280" x="933450" y="2392363"/>
          <p14:tracePt t="17281" x="938213" y="2392363"/>
          <p14:tracePt t="17282" x="938213" y="2398713"/>
          <p14:tracePt t="17283" x="938213" y="2405063"/>
          <p14:tracePt t="17284" x="938213" y="2409825"/>
          <p14:tracePt t="17286" x="938213" y="2416175"/>
          <p14:tracePt t="17287" x="938213" y="2422525"/>
          <p14:tracePt t="17288" x="938213" y="2428875"/>
          <p14:tracePt t="17289" x="944563" y="2428875"/>
          <p14:tracePt t="17290" x="944563" y="2433638"/>
          <p14:tracePt t="17291" x="944563" y="2439988"/>
          <p14:tracePt t="17293" x="944563" y="2446338"/>
          <p14:tracePt t="17294" x="944563" y="2452688"/>
          <p14:tracePt t="17295" x="950913" y="2457450"/>
          <p14:tracePt t="17297" x="950913" y="2463800"/>
          <p14:tracePt t="17298" x="950913" y="2470150"/>
          <p14:tracePt t="17300" x="957263" y="2476500"/>
          <p14:tracePt t="17301" x="957263" y="2481263"/>
          <p14:tracePt t="17302" x="957263" y="2487613"/>
          <p14:tracePt t="17304" x="963613" y="2493963"/>
          <p14:tracePt t="17306" x="963613" y="2500313"/>
          <p14:tracePt t="17307" x="963613" y="2506663"/>
          <p14:tracePt t="17308" x="963613" y="2511425"/>
          <p14:tracePt t="17309" x="968375" y="2511425"/>
          <p14:tracePt t="17310" x="968375" y="2517775"/>
          <p14:tracePt t="17312" x="968375" y="2524125"/>
          <p14:tracePt t="17313" x="968375" y="2530475"/>
          <p14:tracePt t="17314" x="974725" y="2535238"/>
          <p14:tracePt t="17316" x="974725" y="2541588"/>
          <p14:tracePt t="17317" x="974725" y="2547938"/>
          <p14:tracePt t="17318" x="981075" y="2547938"/>
          <p14:tracePt t="17319" x="981075" y="2554288"/>
          <p14:tracePt t="17320" x="981075" y="2559050"/>
          <p14:tracePt t="17322" x="987425" y="2565400"/>
          <p14:tracePt t="17323" x="987425" y="2571750"/>
          <p14:tracePt t="17324" x="987425" y="2578100"/>
          <p14:tracePt t="17326" x="992188" y="2584450"/>
          <p14:tracePt t="17327" x="992188" y="2589213"/>
          <p14:tracePt t="17329" x="992188" y="2595563"/>
          <p14:tracePt t="17330" x="998538" y="2601913"/>
          <p14:tracePt t="17332" x="998538" y="2608263"/>
          <p14:tracePt t="17333" x="998538" y="2613025"/>
          <p14:tracePt t="17334" x="1004888" y="2619375"/>
          <p14:tracePt t="17335" x="1004888" y="2625725"/>
          <p14:tracePt t="17337" x="1004888" y="2632075"/>
          <p14:tracePt t="17338" x="1011238" y="2636838"/>
          <p14:tracePt t="17339" x="1011238" y="2643188"/>
          <p14:tracePt t="17340" x="1016000" y="2643188"/>
          <p14:tracePt t="17341" x="1016000" y="2649538"/>
          <p14:tracePt t="17342" x="1016000" y="2655888"/>
          <p14:tracePt t="17343" x="1016000" y="2662238"/>
          <p14:tracePt t="17344" x="1022350" y="2667000"/>
          <p14:tracePt t="17345" x="1022350" y="2673350"/>
          <p14:tracePt t="17347" x="1028700" y="2679700"/>
          <p14:tracePt t="17348" x="1028700" y="2686050"/>
          <p14:tracePt t="17351" x="1035050" y="2697163"/>
          <p14:tracePt t="17352" x="1035050" y="2703513"/>
          <p14:tracePt t="17353" x="1039813" y="2709863"/>
          <p14:tracePt t="17354" x="1039813" y="2714625"/>
          <p14:tracePt t="17355" x="1046163" y="2714625"/>
          <p14:tracePt t="17356" x="1046163" y="2720975"/>
          <p14:tracePt t="17357" x="1046163" y="2727325"/>
          <p14:tracePt t="17358" x="1052513" y="2733675"/>
          <p14:tracePt t="17359" x="1052513" y="2738438"/>
          <p14:tracePt t="17361" x="1058863" y="2744788"/>
          <p14:tracePt t="17362" x="1058863" y="2751138"/>
          <p14:tracePt t="17363" x="1065213" y="2757488"/>
          <p14:tracePt t="17365" x="1065213" y="2763838"/>
          <p14:tracePt t="17366" x="1069975" y="2768600"/>
          <p14:tracePt t="17367" x="1069975" y="2774950"/>
          <p14:tracePt t="17369" x="1076325" y="2781300"/>
          <p14:tracePt t="17370" x="1076325" y="2787650"/>
          <p14:tracePt t="17371" x="1082675" y="2792413"/>
          <p14:tracePt t="17372" x="1082675" y="2798763"/>
          <p14:tracePt t="17373" x="1089025" y="2805113"/>
          <p14:tracePt t="17375" x="1089025" y="2811463"/>
          <p14:tracePt t="17376" x="1093788" y="2816225"/>
          <p14:tracePt t="17377" x="1093788" y="2822575"/>
          <p14:tracePt t="17379" x="1100138" y="2828925"/>
          <p14:tracePt t="17380" x="1100138" y="2835275"/>
          <p14:tracePt t="17381" x="1106488" y="2835275"/>
          <p14:tracePt t="17382" x="1106488" y="2841625"/>
          <p14:tracePt t="17383" x="1106488" y="2846388"/>
          <p14:tracePt t="17384" x="1112838" y="2846388"/>
          <p14:tracePt t="17385" x="1112838" y="2852738"/>
          <p14:tracePt t="17386" x="1112838" y="2859088"/>
          <p14:tracePt t="17387" x="1117600" y="2865438"/>
          <p14:tracePt t="17389" x="1123950" y="2870200"/>
          <p14:tracePt t="17390" x="1123950" y="2876550"/>
          <p14:tracePt t="17391" x="1130300" y="2876550"/>
          <p14:tracePt t="17392" x="1130300" y="2882900"/>
          <p14:tracePt t="17393" x="1130300" y="2889250"/>
          <p14:tracePt t="17394" x="1136650" y="2894013"/>
          <p14:tracePt t="17396" x="1143000" y="2900363"/>
          <p14:tracePt t="17397" x="1143000" y="2906713"/>
          <p14:tracePt t="17398" x="1147763" y="2906713"/>
          <p14:tracePt t="17399" x="1147763" y="2913063"/>
          <p14:tracePt t="17400" x="1147763" y="2919413"/>
          <p14:tracePt t="17401" x="1154113" y="2924175"/>
          <p14:tracePt t="17403" x="1154113" y="2930525"/>
          <p14:tracePt t="17404" x="1160463" y="2936875"/>
          <p14:tracePt t="17405" x="1166813" y="2943225"/>
          <p14:tracePt t="17407" x="1166813" y="2947988"/>
          <p14:tracePt t="17408" x="1171575" y="2947988"/>
          <p14:tracePt t="17409" x="1171575" y="2954338"/>
          <p14:tracePt t="17410" x="1171575" y="2960688"/>
          <p14:tracePt t="17411" x="1177925" y="2960688"/>
          <p14:tracePt t="17412" x="1177925" y="2967038"/>
          <p14:tracePt t="17413" x="1184275" y="2971800"/>
          <p14:tracePt t="17414" x="1184275" y="2978150"/>
          <p14:tracePt t="17415" x="1190625" y="2984500"/>
          <p14:tracePt t="17417" x="1190625" y="2990850"/>
          <p14:tracePt t="17418" x="1195388" y="2995613"/>
          <p14:tracePt t="17420" x="1201738" y="3001963"/>
          <p14:tracePt t="17421" x="1201738" y="3008313"/>
          <p14:tracePt t="17422" x="1208088" y="3008313"/>
          <p14:tracePt t="17423" x="1208088" y="3014663"/>
          <p14:tracePt t="17424" x="1214438" y="3021013"/>
          <p14:tracePt t="17425" x="1214438" y="3025775"/>
          <p14:tracePt t="17427" x="1220788" y="3032125"/>
          <p14:tracePt t="17428" x="1220788" y="3038475"/>
          <p14:tracePt t="17429" x="1225550" y="3044825"/>
          <p14:tracePt t="17431" x="1231900" y="3049588"/>
          <p14:tracePt t="17432" x="1231900" y="3055938"/>
          <p14:tracePt t="17433" x="1238250" y="3055938"/>
          <p14:tracePt t="17434" x="1238250" y="3062288"/>
          <p14:tracePt t="17436" x="1244600" y="3068638"/>
          <p14:tracePt t="17437" x="1249363" y="3073400"/>
          <p14:tracePt t="17438" x="1249363" y="3079750"/>
          <p14:tracePt t="17440" x="1255713" y="3086100"/>
          <p14:tracePt t="17442" x="1262063" y="3092450"/>
          <p14:tracePt t="17444" x="1268413" y="3098800"/>
          <p14:tracePt t="17446" x="1268413" y="3103563"/>
          <p14:tracePt t="17447" x="1273175" y="3109913"/>
          <p14:tracePt t="17449" x="1279525" y="3116263"/>
          <p14:tracePt t="17451" x="1279525" y="3122613"/>
          <p14:tracePt t="17452" x="1285875" y="3122613"/>
          <p14:tracePt t="17453" x="1285875" y="3127375"/>
          <p14:tracePt t="17454" x="1292225" y="3127375"/>
          <p14:tracePt t="17456" x="1292225" y="3133725"/>
          <p14:tracePt t="17457" x="1296988" y="3133725"/>
          <p14:tracePt t="17458" x="1296988" y="3140075"/>
          <p14:tracePt t="17460" x="1303338" y="3146425"/>
          <p14:tracePt t="17463" x="1309688" y="3151188"/>
          <p14:tracePt t="17465" x="1309688" y="3157538"/>
          <p14:tracePt t="17466" x="1316038" y="3157538"/>
          <p14:tracePt t="17468" x="1316038" y="3163888"/>
          <p14:tracePt t="17469" x="1322388" y="3163888"/>
          <p14:tracePt t="17471" x="1327150" y="3170238"/>
          <p14:tracePt t="17473" x="1327150" y="3176588"/>
          <p14:tracePt t="17474" x="1333500" y="3176588"/>
          <p14:tracePt t="17476" x="1333500" y="3181350"/>
          <p14:tracePt t="17477" x="1339850" y="3181350"/>
          <p14:tracePt t="17479" x="1346200" y="3187700"/>
          <p14:tracePt t="17482" x="1350963" y="3194050"/>
          <p14:tracePt t="17485" x="1357313" y="3200400"/>
          <p14:tracePt t="17487" x="1363663" y="3200400"/>
          <p14:tracePt t="17489" x="1363663" y="3205163"/>
          <p14:tracePt t="17490" x="1370013" y="3205163"/>
          <p14:tracePt t="17493" x="1374775" y="3211513"/>
          <p14:tracePt t="17495" x="1381125" y="3211513"/>
          <p14:tracePt t="17497" x="1381125" y="3217863"/>
          <p14:tracePt t="17498" x="1387475" y="3217863"/>
          <p14:tracePt t="17501" x="1393825" y="3217863"/>
          <p14:tracePt t="17502" x="1393825" y="3224213"/>
          <p14:tracePt t="17503" x="1400175" y="3224213"/>
          <p14:tracePt t="17506" x="1404938" y="3224213"/>
          <p14:tracePt t="17509" x="1411288" y="3224213"/>
          <p14:tracePt t="17510" x="1411288" y="3228975"/>
          <p14:tracePt t="17511" x="1417638" y="3228975"/>
          <p14:tracePt t="17515" x="1423988" y="3228975"/>
          <p14:tracePt t="17518" x="1428750" y="3228975"/>
          <p14:tracePt t="17522" x="1435100" y="3228975"/>
          <p14:tracePt t="17525" x="1441450" y="3228975"/>
          <p14:tracePt t="17529" x="1447800" y="3228975"/>
          <p14:tracePt t="17532" x="1452563" y="3228975"/>
          <p14:tracePt t="17535" x="1458913" y="3228975"/>
          <p14:tracePt t="17538" x="1465263" y="3228975"/>
          <p14:tracePt t="17541" x="1471613" y="3228975"/>
          <p14:tracePt t="17544" x="1476375" y="3228975"/>
          <p14:tracePt t="17546" x="1476375" y="3224213"/>
          <p14:tracePt t="17547" x="1482725" y="3224213"/>
          <p14:tracePt t="17549" x="1489075" y="3224213"/>
          <p14:tracePt t="17551" x="1489075" y="3217863"/>
          <p14:tracePt t="17553" x="1495425" y="3217863"/>
          <p14:tracePt t="17555" x="1501775" y="3211513"/>
          <p14:tracePt t="17557" x="1506538" y="3211513"/>
          <p14:tracePt t="17558" x="1506538" y="3205163"/>
          <p14:tracePt t="17559" x="1512888" y="3205163"/>
          <p14:tracePt t="17560" x="1512888" y="3200400"/>
          <p14:tracePt t="17561" x="1519238" y="3200400"/>
          <p14:tracePt t="17563" x="1519238" y="3194050"/>
          <p14:tracePt t="17564" x="1525588" y="3194050"/>
          <p14:tracePt t="17565" x="1525588" y="3187700"/>
          <p14:tracePt t="17566" x="1530350" y="3187700"/>
          <p14:tracePt t="17567" x="1530350" y="3181350"/>
          <p14:tracePt t="17568" x="1536700" y="3181350"/>
          <p14:tracePt t="17569" x="1536700" y="3176588"/>
          <p14:tracePt t="17570" x="1543050" y="3176588"/>
          <p14:tracePt t="17571" x="1543050" y="3170238"/>
          <p14:tracePt t="17572" x="1549400" y="3163888"/>
          <p14:tracePt t="17574" x="1554163" y="3157538"/>
          <p14:tracePt t="17575" x="1554163" y="3151188"/>
          <p14:tracePt t="17576" x="1560513" y="3151188"/>
          <p14:tracePt t="17577" x="1560513" y="3146425"/>
          <p14:tracePt t="17578" x="1566863" y="3146425"/>
          <p14:tracePt t="17579" x="1566863" y="3140075"/>
          <p14:tracePt t="17580" x="1573213" y="3133725"/>
          <p14:tracePt t="17581" x="1573213" y="3127375"/>
          <p14:tracePt t="17582" x="1579563" y="3127375"/>
          <p14:tracePt t="17583" x="1584325" y="3122613"/>
          <p14:tracePt t="17584" x="1584325" y="3116263"/>
          <p14:tracePt t="17585" x="1590675" y="3109913"/>
          <p14:tracePt t="17586" x="1590675" y="3103563"/>
          <p14:tracePt t="17587" x="1597025" y="3098800"/>
          <p14:tracePt t="17588" x="1597025" y="3092450"/>
          <p14:tracePt t="17589" x="1603375" y="3092450"/>
          <p14:tracePt t="17590" x="1603375" y="3086100"/>
          <p14:tracePt t="17591" x="1608138" y="3079750"/>
          <p14:tracePt t="17592" x="1608138" y="3073400"/>
          <p14:tracePt t="17593" x="1614488" y="3068638"/>
          <p14:tracePt t="17595" x="1620838" y="3062288"/>
          <p14:tracePt t="17596" x="1620838" y="3055938"/>
          <p14:tracePt t="17597" x="1627188" y="3049588"/>
          <p14:tracePt t="17598" x="1631950" y="3044825"/>
          <p14:tracePt t="17599" x="1631950" y="3038475"/>
          <p14:tracePt t="17600" x="1638300" y="3038475"/>
          <p14:tracePt t="17601" x="1638300" y="3032125"/>
          <p14:tracePt t="17602" x="1644650" y="3025775"/>
          <p14:tracePt t="17603" x="1644650" y="3021013"/>
          <p14:tracePt t="17604" x="1651000" y="3014663"/>
          <p14:tracePt t="17605" x="1651000" y="3008313"/>
          <p14:tracePt t="17606" x="1657350" y="3001963"/>
          <p14:tracePt t="17608" x="1662113" y="2995613"/>
          <p14:tracePt t="17609" x="1662113" y="2990850"/>
          <p14:tracePt t="17610" x="1668463" y="2984500"/>
          <p14:tracePt t="17611" x="1668463" y="2978150"/>
          <p14:tracePt t="17612" x="1674813" y="2978150"/>
          <p14:tracePt t="17613" x="1674813" y="2971800"/>
          <p14:tracePt t="17614" x="1681163" y="2967038"/>
          <p14:tracePt t="17615" x="1681163" y="2960688"/>
          <p14:tracePt t="17616" x="1685925" y="2954338"/>
          <p14:tracePt t="17617" x="1692275" y="2947988"/>
          <p14:tracePt t="17618" x="1692275" y="2943225"/>
          <p14:tracePt t="17619" x="1698625" y="2936875"/>
          <p14:tracePt t="17621" x="1704975" y="2930525"/>
          <p14:tracePt t="17622" x="1704975" y="2924175"/>
          <p14:tracePt t="17623" x="1709738" y="2919413"/>
          <p14:tracePt t="17624" x="1709738" y="2913063"/>
          <p14:tracePt t="17625" x="1716088" y="2906713"/>
          <p14:tracePt t="17626" x="1716088" y="2900363"/>
          <p14:tracePt t="17627" x="1722438" y="2894013"/>
          <p14:tracePt t="17628" x="1728788" y="2889250"/>
          <p14:tracePt t="17630" x="1733550" y="2882900"/>
          <p14:tracePt t="17631" x="1733550" y="2876550"/>
          <p14:tracePt t="17632" x="1739900" y="2870200"/>
          <p14:tracePt t="17633" x="1739900" y="2865438"/>
          <p14:tracePt t="17634" x="1746250" y="2859088"/>
          <p14:tracePt t="17635" x="1746250" y="2852738"/>
          <p14:tracePt t="17636" x="1752600" y="2846388"/>
          <p14:tracePt t="17637" x="1752600" y="2841625"/>
          <p14:tracePt t="17638" x="1758950" y="2841625"/>
          <p14:tracePt t="17639" x="1763713" y="2835275"/>
          <p14:tracePt t="17640" x="1763713" y="2822575"/>
          <p14:tracePt t="17641" x="1770063" y="2822575"/>
          <p14:tracePt t="17642" x="1770063" y="2816225"/>
          <p14:tracePt t="17643" x="1776413" y="2811463"/>
          <p14:tracePt t="17644" x="1776413" y="2805113"/>
          <p14:tracePt t="17645" x="1782763" y="2798763"/>
          <p14:tracePt t="17646" x="1782763" y="2792413"/>
          <p14:tracePt t="17647" x="1787525" y="2787650"/>
          <p14:tracePt t="17648" x="1787525" y="2781300"/>
          <p14:tracePt t="17649" x="1793875" y="2774950"/>
          <p14:tracePt t="17650" x="1793875" y="2768600"/>
          <p14:tracePt t="17651" x="1800225" y="2768600"/>
          <p14:tracePt t="17653" x="1806575" y="2757488"/>
          <p14:tracePt t="17654" x="1806575" y="2744788"/>
          <p14:tracePt t="17655" x="1811338" y="2744788"/>
          <p14:tracePt t="17656" x="1811338" y="2738438"/>
          <p14:tracePt t="17657" x="1817688" y="2733675"/>
          <p14:tracePt t="17658" x="1817688" y="2727325"/>
          <p14:tracePt t="17659" x="1824038" y="2720975"/>
          <p14:tracePt t="17660" x="1824038" y="2714625"/>
          <p14:tracePt t="17661" x="1824038" y="2709863"/>
          <p14:tracePt t="17662" x="1830388" y="2703513"/>
          <p14:tracePt t="17663" x="1830388" y="2697163"/>
          <p14:tracePt t="17664" x="1836738" y="2690813"/>
          <p14:tracePt t="17665" x="1836738" y="2686050"/>
          <p14:tracePt t="17666" x="1841500" y="2679700"/>
          <p14:tracePt t="17667" x="1841500" y="2673350"/>
          <p14:tracePt t="17668" x="1847850" y="2667000"/>
          <p14:tracePt t="17669" x="1847850" y="2662238"/>
          <p14:tracePt t="17670" x="1847850" y="2655888"/>
          <p14:tracePt t="17671" x="1854200" y="2649538"/>
          <p14:tracePt t="17672" x="1854200" y="2643188"/>
          <p14:tracePt t="17673" x="1860550" y="2636838"/>
          <p14:tracePt t="17674" x="1860550" y="2632075"/>
          <p14:tracePt t="17675" x="1865313" y="2625725"/>
          <p14:tracePt t="17676" x="1865313" y="2619375"/>
          <p14:tracePt t="17677" x="1865313" y="2613025"/>
          <p14:tracePt t="17678" x="1871663" y="2608263"/>
          <p14:tracePt t="17679" x="1871663" y="2601913"/>
          <p14:tracePt t="17681" x="1878013" y="2589213"/>
          <p14:tracePt t="17683" x="1878013" y="2578100"/>
          <p14:tracePt t="17684" x="1884363" y="2571750"/>
          <p14:tracePt t="17686" x="1884363" y="2565400"/>
          <p14:tracePt t="17687" x="1889125" y="2559050"/>
          <p14:tracePt t="17688" x="1889125" y="2554288"/>
          <p14:tracePt t="17689" x="1889125" y="2547938"/>
          <p14:tracePt t="17690" x="1889125" y="2541588"/>
          <p14:tracePt t="17691" x="1895475" y="2535238"/>
          <p14:tracePt t="17692" x="1895475" y="2530475"/>
          <p14:tracePt t="17693" x="1895475" y="2524125"/>
          <p14:tracePt t="17694" x="1895475" y="2517775"/>
          <p14:tracePt t="17695" x="1901825" y="2511425"/>
          <p14:tracePt t="17696" x="1901825" y="2506663"/>
          <p14:tracePt t="17697" x="1901825" y="2500313"/>
          <p14:tracePt t="17698" x="1901825" y="2493963"/>
          <p14:tracePt t="17699" x="1908175" y="2487613"/>
          <p14:tracePt t="17700" x="1908175" y="2481263"/>
          <p14:tracePt t="17700" x="1908175" y="2476500"/>
          <p14:tracePt t="17702" x="1908175" y="2470150"/>
          <p14:tracePt t="17703" x="1908175" y="2463800"/>
          <p14:tracePt t="17704" x="1912938" y="2463800"/>
          <p14:tracePt t="17705" x="1912938" y="2457450"/>
          <p14:tracePt t="17706" x="1912938" y="2446338"/>
          <p14:tracePt t="17708" x="1912938" y="2439988"/>
          <p14:tracePt t="17709" x="1919288" y="2433638"/>
          <p14:tracePt t="17710" x="1919288" y="2428875"/>
          <p14:tracePt t="17711" x="1919288" y="2422525"/>
          <p14:tracePt t="17712" x="1919288" y="2416175"/>
          <p14:tracePt t="17713" x="1919288" y="2409825"/>
          <p14:tracePt t="17714" x="1919288" y="2405063"/>
          <p14:tracePt t="17715" x="1919288" y="2398713"/>
          <p14:tracePt t="17716" x="1925638" y="2392363"/>
          <p14:tracePt t="17717" x="1925638" y="2386013"/>
          <p14:tracePt t="17718" x="1925638" y="2379663"/>
          <p14:tracePt t="17719" x="1925638" y="2374900"/>
          <p14:tracePt t="17720" x="1925638" y="2368550"/>
          <p14:tracePt t="17722" x="1931988" y="2362200"/>
          <p14:tracePt t="17723" x="1931988" y="2355850"/>
          <p14:tracePt t="17724" x="1931988" y="2351088"/>
          <p14:tracePt t="17725" x="1931988" y="2344738"/>
          <p14:tracePt t="17726" x="1931988" y="2338388"/>
          <p14:tracePt t="17727" x="1931988" y="2332038"/>
          <p14:tracePt t="17728" x="1931988" y="2327275"/>
          <p14:tracePt t="17729" x="1938338" y="2320925"/>
          <p14:tracePt t="17730" x="1938338" y="2314575"/>
          <p14:tracePt t="17731" x="1938338" y="2308225"/>
          <p14:tracePt t="17732" x="1938338" y="2301875"/>
          <p14:tracePt t="17733" x="1938338" y="2297113"/>
          <p14:tracePt t="17734" x="1938338" y="2290763"/>
          <p14:tracePt t="17735" x="1938338" y="2284413"/>
          <p14:tracePt t="17736" x="1938338" y="2278063"/>
          <p14:tracePt t="17737" x="1938338" y="2273300"/>
          <p14:tracePt t="17738" x="1943100" y="2273300"/>
          <p14:tracePt t="17739" x="1943100" y="2266950"/>
          <p14:tracePt t="17740" x="1943100" y="2254250"/>
          <p14:tracePt t="17742" x="1943100" y="2249488"/>
          <p14:tracePt t="17743" x="1943100" y="2243138"/>
          <p14:tracePt t="17744" x="1943100" y="2236788"/>
          <p14:tracePt t="17745" x="1943100" y="2230438"/>
          <p14:tracePt t="17746" x="1943100" y="2224088"/>
          <p14:tracePt t="17747" x="1943100" y="2219325"/>
          <p14:tracePt t="17748" x="1943100" y="2212975"/>
          <p14:tracePt t="17750" x="1943100" y="2206625"/>
          <p14:tracePt t="17751" x="1943100" y="2200275"/>
          <p14:tracePt t="17752" x="1943100" y="2195513"/>
          <p14:tracePt t="17753" x="1949450" y="2189163"/>
          <p14:tracePt t="17754" x="1949450" y="2182813"/>
          <p14:tracePt t="17756" x="1949450" y="2176463"/>
          <p14:tracePt t="17757" x="1949450" y="2171700"/>
          <p14:tracePt t="17758" x="1949450" y="2165350"/>
          <p14:tracePt t="17759" x="1949450" y="2159000"/>
          <p14:tracePt t="17760" x="1949450" y="2152650"/>
          <p14:tracePt t="17762" x="1949450" y="2147888"/>
          <p14:tracePt t="17763" x="1949450" y="2141538"/>
          <p14:tracePt t="17764" x="1949450" y="2135188"/>
          <p14:tracePt t="17766" x="1949450" y="2128838"/>
          <p14:tracePt t="17767" x="1949450" y="2122488"/>
          <p14:tracePt t="17768" x="1949450" y="2117725"/>
          <p14:tracePt t="17770" x="1949450" y="2111375"/>
          <p14:tracePt t="17771" x="1949450" y="2105025"/>
          <p14:tracePt t="17772" x="1949450" y="2098675"/>
          <p14:tracePt t="17774" x="1949450" y="2093913"/>
          <p14:tracePt t="17775" x="1949450" y="2087563"/>
          <p14:tracePt t="17776" x="1949450" y="2081213"/>
          <p14:tracePt t="17777" x="1949450" y="2074863"/>
          <p14:tracePt t="17779" x="1943100" y="2070100"/>
          <p14:tracePt t="17780" x="1943100" y="2063750"/>
          <p14:tracePt t="17782" x="1943100" y="2057400"/>
          <p14:tracePt t="17783" x="1943100" y="2051050"/>
          <p14:tracePt t="17784" x="1943100" y="2044700"/>
          <p14:tracePt t="17785" x="1938338" y="2044700"/>
          <p14:tracePt t="17786" x="1938338" y="2039938"/>
          <p14:tracePt t="17787" x="1938338" y="2033588"/>
          <p14:tracePt t="17788" x="1938338" y="2027238"/>
          <p14:tracePt t="17790" x="1938338" y="2020888"/>
          <p14:tracePt t="17791" x="1931988" y="2016125"/>
          <p14:tracePt t="17792" x="1931988" y="2009775"/>
          <p14:tracePt t="17794" x="1931988" y="2003425"/>
          <p14:tracePt t="17795" x="1931988" y="1997075"/>
          <p14:tracePt t="17796" x="1925638" y="1997075"/>
          <p14:tracePt t="17797" x="1925638" y="1992313"/>
          <p14:tracePt t="17798" x="1925638" y="1985963"/>
          <p14:tracePt t="17800" x="1919288" y="1979613"/>
          <p14:tracePt t="17801" x="1919288" y="1973263"/>
          <p14:tracePt t="17802" x="1919288" y="1966913"/>
          <p14:tracePt t="17803" x="1912938" y="1966913"/>
          <p14:tracePt t="17804" x="1912938" y="1962150"/>
          <p14:tracePt t="17805" x="1912938" y="1955800"/>
          <p14:tracePt t="17806" x="1908175" y="1955800"/>
          <p14:tracePt t="17807" x="1908175" y="1949450"/>
          <p14:tracePt t="17808" x="1908175" y="1943100"/>
          <p14:tracePt t="17809" x="1901825" y="1943100"/>
          <p14:tracePt t="17810" x="1901825" y="1938338"/>
          <p14:tracePt t="17811" x="1895475" y="1931988"/>
          <p14:tracePt t="17812" x="1895475" y="1925638"/>
          <p14:tracePt t="17813" x="1889125" y="1925638"/>
          <p14:tracePt t="17814" x="1889125" y="1919288"/>
          <p14:tracePt t="17815" x="1889125" y="1914525"/>
          <p14:tracePt t="17816" x="1884363" y="1908175"/>
          <p14:tracePt t="17817" x="1878013" y="1908175"/>
          <p14:tracePt t="17818" x="1878013" y="1901825"/>
          <p14:tracePt t="17819" x="1871663" y="1895475"/>
          <p14:tracePt t="17821" x="1865313" y="1890713"/>
          <p14:tracePt t="17822" x="1865313" y="1884363"/>
          <p14:tracePt t="17823" x="1860550" y="1884363"/>
          <p14:tracePt t="17824" x="1860550" y="1878013"/>
          <p14:tracePt t="17825" x="1854200" y="1871663"/>
          <p14:tracePt t="17826" x="1847850" y="1865313"/>
          <p14:tracePt t="17828" x="1841500" y="1860550"/>
          <p14:tracePt t="17829" x="1836738" y="1854200"/>
          <p14:tracePt t="17831" x="1830388" y="1847850"/>
          <p14:tracePt t="17833" x="1824038" y="1841500"/>
          <p14:tracePt t="17834" x="1817688" y="1836738"/>
          <p14:tracePt t="17836" x="1811338" y="1830388"/>
          <p14:tracePt t="17837" x="1806575" y="1830388"/>
          <p14:tracePt t="17838" x="1800225" y="1824038"/>
          <p14:tracePt t="17839" x="1800225" y="1817688"/>
          <p14:tracePt t="17840" x="1793875" y="1817688"/>
          <p14:tracePt t="17841" x="1787525" y="1812925"/>
          <p14:tracePt t="17843" x="1782763" y="1806575"/>
          <p14:tracePt t="17844" x="1776413" y="1806575"/>
          <p14:tracePt t="17845" x="1770063" y="1800225"/>
          <p14:tracePt t="17846" x="1770063" y="1793875"/>
          <p14:tracePt t="17847" x="1763713" y="1793875"/>
          <p14:tracePt t="17848" x="1758950" y="1787525"/>
          <p14:tracePt t="17849" x="1752600" y="1787525"/>
          <p14:tracePt t="17850" x="1752600" y="1782763"/>
          <p14:tracePt t="17851" x="1746250" y="1782763"/>
          <p14:tracePt t="17852" x="1739900" y="1776413"/>
          <p14:tracePt t="17854" x="1733550" y="1770063"/>
          <p14:tracePt t="17855" x="1728788" y="1770063"/>
          <p14:tracePt t="17856" x="1722438" y="1770063"/>
          <p14:tracePt t="17857" x="1716088" y="1763713"/>
          <p14:tracePt t="17859" x="1709738" y="1758950"/>
          <p14:tracePt t="17860" x="1704975" y="1758950"/>
          <p14:tracePt t="17862" x="1698625" y="1752600"/>
          <p14:tracePt t="17863" x="1692275" y="1752600"/>
          <p14:tracePt t="17864" x="1685925" y="1746250"/>
          <p14:tracePt t="17866" x="1681163" y="1739900"/>
          <p14:tracePt t="17867" x="1674813" y="1739900"/>
          <p14:tracePt t="17868" x="1668463" y="1739900"/>
          <p14:tracePt t="17869" x="1668463" y="1735138"/>
          <p14:tracePt t="17870" x="1662113" y="1735138"/>
          <p14:tracePt t="17871" x="1657350" y="1728788"/>
          <p14:tracePt t="17872" x="1651000" y="1728788"/>
          <p14:tracePt t="17874" x="1644650" y="1722438"/>
          <p14:tracePt t="17884" x="1597025" y="1704975"/>
          <p14:tracePt t="17885" x="1590675" y="1704975"/>
          <p14:tracePt t="17886" x="1590675" y="1698625"/>
          <p14:tracePt t="17887" x="1584325" y="1698625"/>
          <p14:tracePt t="17888" x="1579563" y="1698625"/>
          <p14:tracePt t="17889" x="1573213" y="1692275"/>
          <p14:tracePt t="17890" x="1566863" y="1692275"/>
          <p14:tracePt t="17892" x="1560513" y="1692275"/>
          <p14:tracePt t="17893" x="1554163" y="1685925"/>
          <p14:tracePt t="17895" x="1549400" y="1685925"/>
          <p14:tracePt t="17896" x="1543050" y="1685925"/>
          <p14:tracePt t="17897" x="1536700" y="1685925"/>
          <p14:tracePt t="17898" x="1536700" y="1681163"/>
          <p14:tracePt t="17899" x="1530350" y="1681163"/>
          <p14:tracePt t="17900" x="1525588" y="1681163"/>
          <p14:tracePt t="17902" x="1519238" y="1681163"/>
          <p14:tracePt t="17903" x="1512888" y="1681163"/>
          <p14:tracePt t="17904" x="1512888" y="1674813"/>
          <p14:tracePt t="17905" x="1506538" y="1674813"/>
          <p14:tracePt t="17906" x="1501775" y="1674813"/>
          <p14:tracePt t="17908" x="1495425" y="1674813"/>
          <p14:tracePt t="17910" x="1489075" y="1674813"/>
          <p14:tracePt t="17912" x="1482725" y="1668463"/>
          <p14:tracePt t="17913" x="1476375" y="1668463"/>
          <p14:tracePt t="17915" x="1471613" y="1668463"/>
          <p14:tracePt t="17917" x="1465263" y="1668463"/>
          <p14:tracePt t="17919" x="1458913" y="1668463"/>
          <p14:tracePt t="17922" x="1452563" y="1668463"/>
          <p14:tracePt t="17923" x="1447800" y="1668463"/>
          <p14:tracePt t="17925" x="1447800" y="1662113"/>
          <p14:tracePt t="17926" x="1441450" y="1662113"/>
          <p14:tracePt t="17928" x="1435100" y="1662113"/>
          <p14:tracePt t="17931" x="1428750" y="1662113"/>
          <p14:tracePt t="17934" x="1423988" y="1662113"/>
          <p14:tracePt t="17937" x="1417638" y="1662113"/>
          <p14:tracePt t="17940" x="1411288" y="1662113"/>
          <p14:tracePt t="17945" x="1404938" y="1662113"/>
          <p14:tracePt t="17950" x="1400175" y="1662113"/>
          <p14:tracePt t="17953" x="1400175" y="1668463"/>
          <p14:tracePt t="17956" x="1393825" y="1668463"/>
          <p14:tracePt t="17962" x="1387475" y="1674813"/>
          <p14:tracePt t="17969" x="1381125" y="1681163"/>
          <p14:tracePt t="17973" x="1374775" y="1685925"/>
          <p14:tracePt t="17977" x="1374775" y="1692275"/>
          <p14:tracePt t="17979" x="1370013" y="1692275"/>
          <p14:tracePt t="17981" x="1370013" y="1698625"/>
          <p14:tracePt t="17985" x="1363663" y="1704975"/>
          <p14:tracePt t="17988" x="1363663" y="1709738"/>
          <p14:tracePt t="17990" x="1357313" y="1716088"/>
          <p14:tracePt t="17993" x="1350963" y="1722438"/>
          <p14:tracePt t="17996" x="1350963" y="1728788"/>
          <p14:tracePt t="17998" x="1346200" y="1728788"/>
          <p14:tracePt t="18000" x="1346200" y="1735138"/>
          <p14:tracePt t="18003" x="1339850" y="1739900"/>
          <p14:tracePt t="18004" x="1339850" y="1746250"/>
          <p14:tracePt t="18006" x="1333500" y="1746250"/>
          <p14:tracePt t="18008" x="1333500" y="1752600"/>
          <p14:tracePt t="18010" x="1327150" y="1758950"/>
          <p14:tracePt t="18012" x="1327150" y="1763713"/>
          <p14:tracePt t="18014" x="1322388" y="1770063"/>
          <p14:tracePt t="18018" x="1316038" y="1776413"/>
          <p14:tracePt t="18020" x="1316038" y="1782763"/>
          <p14:tracePt t="18023" x="1309688" y="1787525"/>
          <p14:tracePt t="18026" x="1309688" y="1793875"/>
          <p14:tracePt t="18030" x="1303338" y="1800225"/>
          <p14:tracePt t="18034" x="1303338" y="1806575"/>
          <p14:tracePt t="18038" x="1296988" y="1812925"/>
          <p14:tracePt t="18042" x="1296988" y="1817688"/>
          <p14:tracePt t="18049" x="1296988" y="1824038"/>
          <p14:tracePt t="18055" x="1292225" y="1824038"/>
          <p14:tracePt t="18058" x="1292225" y="1830388"/>
          <p14:tracePt t="18097" x="1292225" y="1836738"/>
          <p14:tracePt t="18108" x="1292225" y="1841500"/>
          <p14:tracePt t="18113" x="1296988" y="1841500"/>
          <p14:tracePt t="18119" x="1296988" y="1847850"/>
          <p14:tracePt t="18135" x="1296988" y="1854200"/>
          <p14:tracePt t="18140" x="1303338" y="1854200"/>
          <p14:tracePt t="18144" x="1303338" y="1860550"/>
          <p14:tracePt t="18152" x="1303338" y="1865313"/>
          <p14:tracePt t="18157" x="1309688" y="1865313"/>
          <p14:tracePt t="18300" x="1303338" y="1865313"/>
          <p14:tracePt t="18305" x="1292225" y="1860550"/>
          <p14:tracePt t="18310" x="1285875" y="1847850"/>
          <p14:tracePt t="18317" x="1279525" y="1830388"/>
          <p14:tracePt t="18322" x="1292225" y="1800225"/>
          <p14:tracePt t="18324" x="1296988" y="1787525"/>
          <p14:tracePt t="18326" x="1303338" y="1782763"/>
          <p14:tracePt t="18328" x="1316038" y="1770063"/>
          <p14:tracePt t="18329" x="1322388" y="1763713"/>
          <p14:tracePt t="18331" x="1327150" y="1752600"/>
          <p14:tracePt t="18332" x="1333500" y="1746250"/>
          <p14:tracePt t="18334" x="1346200" y="1739900"/>
          <p14:tracePt t="18336" x="1350963" y="1735138"/>
          <p14:tracePt t="18337" x="1370013" y="1722438"/>
          <p14:tracePt t="18339" x="1374775" y="1716088"/>
          <p14:tracePt t="18340" x="1387475" y="1709738"/>
          <p14:tracePt t="18341" x="1393825" y="1704975"/>
          <p14:tracePt t="18343" x="1411288" y="1698625"/>
          <p14:tracePt t="18345" x="1423988" y="1692275"/>
          <p14:tracePt t="18347" x="1435100" y="1685925"/>
          <p14:tracePt t="18349" x="1447800" y="1681163"/>
          <p14:tracePt t="18351" x="1465263" y="1681163"/>
          <p14:tracePt t="18352" x="1471613" y="1674813"/>
          <p14:tracePt t="18353" x="1476375" y="1674813"/>
          <p14:tracePt t="18354" x="1482725" y="1668463"/>
          <p14:tracePt t="18355" x="1489075" y="1668463"/>
          <p14:tracePt t="18357" x="1501775" y="1668463"/>
          <p14:tracePt t="18358" x="1506538" y="1662113"/>
          <p14:tracePt t="18359" x="1512888" y="1662113"/>
          <p14:tracePt t="18360" x="1519238" y="1662113"/>
          <p14:tracePt t="18361" x="1525588" y="1657350"/>
          <p14:tracePt t="18362" x="1530350" y="1657350"/>
          <p14:tracePt t="18363" x="1536700" y="1657350"/>
          <p14:tracePt t="18364" x="1543050" y="1657350"/>
          <p14:tracePt t="18365" x="1549400" y="1657350"/>
          <p14:tracePt t="18366" x="1554163" y="1651000"/>
          <p14:tracePt t="18367" x="1560513" y="1651000"/>
          <p14:tracePt t="18368" x="1566863" y="1651000"/>
          <p14:tracePt t="18369" x="1573213" y="1651000"/>
          <p14:tracePt t="18370" x="1579563" y="1651000"/>
          <p14:tracePt t="18371" x="1584325" y="1644650"/>
          <p14:tracePt t="18372" x="1590675" y="1644650"/>
          <p14:tracePt t="18373" x="1597025" y="1644650"/>
          <p14:tracePt t="18374" x="1603375" y="1644650"/>
          <p14:tracePt t="18375" x="1608138" y="1644650"/>
          <p14:tracePt t="18376" x="1620838" y="1644650"/>
          <p14:tracePt t="18377" x="1627188" y="1644650"/>
          <p14:tracePt t="18378" x="1631950" y="1644650"/>
          <p14:tracePt t="18379" x="1638300" y="1644650"/>
          <p14:tracePt t="18380" x="1651000" y="1638300"/>
          <p14:tracePt t="18381" x="1657350" y="1638300"/>
          <p14:tracePt t="18382" x="1662113" y="1638300"/>
          <p14:tracePt t="18383" x="1668463" y="1638300"/>
          <p14:tracePt t="18384" x="1681163" y="1638300"/>
          <p14:tracePt t="18385" x="1685925" y="1638300"/>
          <p14:tracePt t="18386" x="1698625" y="1638300"/>
          <p14:tracePt t="18387" x="1704975" y="1638300"/>
          <p14:tracePt t="18388" x="1716088" y="1638300"/>
          <p14:tracePt t="18389" x="1722438" y="1638300"/>
          <p14:tracePt t="18390" x="1728788" y="1638300"/>
          <p14:tracePt t="18391" x="1739900" y="1638300"/>
          <p14:tracePt t="18392" x="1752600" y="1638300"/>
          <p14:tracePt t="18393" x="1758950" y="1638300"/>
          <p14:tracePt t="18394" x="1770063" y="1638300"/>
          <p14:tracePt t="18395" x="1782763" y="1638300"/>
          <p14:tracePt t="18396" x="1787525" y="1638300"/>
          <p14:tracePt t="18397" x="1793875" y="1638300"/>
          <p14:tracePt t="18398" x="1806575" y="1638300"/>
          <p14:tracePt t="18399" x="1817688" y="1638300"/>
          <p14:tracePt t="18400" x="1830388" y="1644650"/>
          <p14:tracePt t="18401" x="1836738" y="1644650"/>
          <p14:tracePt t="18402" x="1847850" y="1644650"/>
          <p14:tracePt t="18403" x="1860550" y="1644650"/>
          <p14:tracePt t="18404" x="1871663" y="1644650"/>
          <p14:tracePt t="18405" x="1878013" y="1644650"/>
          <p14:tracePt t="18406" x="1895475" y="1651000"/>
          <p14:tracePt t="18407" x="1901825" y="1651000"/>
          <p14:tracePt t="18408" x="1912938" y="1651000"/>
          <p14:tracePt t="18409" x="1925638" y="1651000"/>
          <p14:tracePt t="18410" x="1938338" y="1651000"/>
          <p14:tracePt t="18411" x="1949450" y="1651000"/>
          <p14:tracePt t="18412" x="1962150" y="1657350"/>
          <p14:tracePt t="18413" x="1966913" y="1657350"/>
          <p14:tracePt t="18414" x="1979613" y="1657350"/>
          <p14:tracePt t="18415" x="1990725" y="1657350"/>
          <p14:tracePt t="18416" x="2003425" y="1662113"/>
          <p14:tracePt t="18417" x="2016125" y="1662113"/>
          <p14:tracePt t="18419" x="2039938" y="1668463"/>
          <p14:tracePt t="18420" x="2051050" y="1668463"/>
          <p14:tracePt t="18421" x="2057400" y="1668463"/>
          <p14:tracePt t="18422" x="2068513" y="1674813"/>
          <p14:tracePt t="18423" x="2081213" y="1674813"/>
          <p14:tracePt t="18424" x="2093913" y="1674813"/>
          <p14:tracePt t="18425" x="2105025" y="1681163"/>
          <p14:tracePt t="18426" x="2117725" y="1681163"/>
          <p14:tracePt t="18427" x="2128838" y="1681163"/>
          <p14:tracePt t="18428" x="2141538" y="1685925"/>
          <p14:tracePt t="18429" x="2152650" y="1685925"/>
          <p14:tracePt t="18430" x="2159000" y="1685925"/>
          <p14:tracePt t="18431" x="2170113" y="1692275"/>
          <p14:tracePt t="18432" x="2182813" y="1692275"/>
          <p14:tracePt t="18433" x="2195513" y="1698625"/>
          <p14:tracePt t="18434" x="2206625" y="1698625"/>
          <p14:tracePt t="18435" x="2219325" y="1704975"/>
          <p14:tracePt t="18436" x="2230438" y="1704975"/>
          <p14:tracePt t="18437" x="2243138" y="1709738"/>
          <p14:tracePt t="18438" x="2254250" y="1709738"/>
          <p14:tracePt t="18439" x="2260600" y="1709738"/>
          <p14:tracePt t="18440" x="2273300" y="1716088"/>
          <p14:tracePt t="18441" x="2290763" y="1722438"/>
          <p14:tracePt t="18442" x="2297113" y="1722438"/>
          <p14:tracePt t="18443" x="2308225" y="1728788"/>
          <p14:tracePt t="18444" x="2320925" y="1728788"/>
          <p14:tracePt t="18445" x="2332038" y="1735138"/>
          <p14:tracePt t="18446" x="2344738" y="1735138"/>
          <p14:tracePt t="18447" x="2355850" y="1739900"/>
          <p14:tracePt t="18448" x="2368550" y="1746250"/>
          <p14:tracePt t="18449" x="2379663" y="1746250"/>
          <p14:tracePt t="18451" x="2403475" y="1752600"/>
          <p14:tracePt t="18452" x="2416175" y="1758950"/>
          <p14:tracePt t="18453" x="2422525" y="1763713"/>
          <p14:tracePt t="18454" x="2439988" y="1770063"/>
          <p14:tracePt t="18455" x="2446338" y="1770063"/>
          <p14:tracePt t="18456" x="2463800" y="1776413"/>
          <p14:tracePt t="18457" x="2470150" y="1782763"/>
          <p14:tracePt t="18458" x="2487613" y="1787525"/>
          <p14:tracePt t="18459" x="2493963" y="1793875"/>
          <p14:tracePt t="18460" x="2505075" y="1793875"/>
          <p14:tracePt t="18461" x="2517775" y="1800225"/>
          <p14:tracePt t="18462" x="2530475" y="1806575"/>
          <p14:tracePt t="18463" x="2547938" y="1812925"/>
          <p14:tracePt t="18464" x="2554288" y="1817688"/>
          <p14:tracePt t="18465" x="2565400" y="1824038"/>
          <p14:tracePt t="18466" x="2578100" y="1830388"/>
          <p14:tracePt t="18467" x="2589213" y="1836738"/>
          <p14:tracePt t="18468" x="2601913" y="1841500"/>
          <p14:tracePt t="18469" x="2613025" y="1847850"/>
          <p14:tracePt t="18470" x="2625725" y="1854200"/>
          <p14:tracePt t="18471" x="2636838" y="1860550"/>
          <p14:tracePt t="18472" x="2649538" y="1865313"/>
          <p14:tracePt t="18473" x="2655888" y="1871663"/>
          <p14:tracePt t="18474" x="2673350" y="1878013"/>
          <p14:tracePt t="18475" x="2684463" y="1884363"/>
          <p14:tracePt t="18476" x="2690813" y="1890713"/>
          <p14:tracePt t="18477" x="2703513" y="1895475"/>
          <p14:tracePt t="18478" x="2714625" y="1908175"/>
          <p14:tracePt t="18479" x="2727325" y="1914525"/>
          <p14:tracePt t="18480" x="2738438" y="1919288"/>
          <p14:tracePt t="18481" x="2744788" y="1925638"/>
          <p14:tracePt t="18482" x="2762250" y="1938338"/>
          <p14:tracePt t="18483" x="2774950" y="1943100"/>
          <p14:tracePt t="18484" x="2781300" y="1949450"/>
          <p14:tracePt t="18485" x="2792413" y="1955800"/>
          <p14:tracePt t="18487" x="2811463" y="1973263"/>
          <p14:tracePt t="18488" x="2822575" y="1979613"/>
          <p14:tracePt t="18489" x="2835275" y="1992313"/>
          <p14:tracePt t="18490" x="2846388" y="1997075"/>
          <p14:tracePt t="18491" x="2852738" y="2003425"/>
          <p14:tracePt t="18492" x="2863850" y="2016125"/>
          <p14:tracePt t="18493" x="2876550" y="2020888"/>
          <p14:tracePt t="18494" x="2889250" y="2033588"/>
          <p14:tracePt t="18495" x="2894013" y="2039938"/>
          <p14:tracePt t="18496" x="2906713" y="2051050"/>
          <p14:tracePt t="18497" x="2917825" y="2063750"/>
          <p14:tracePt t="18498" x="2924175" y="2070100"/>
          <p14:tracePt t="18499" x="2936875" y="2074863"/>
          <p14:tracePt t="18500" x="2941638" y="2087563"/>
          <p14:tracePt t="18501" x="2954338" y="2098675"/>
          <p14:tracePt t="18502" x="2967038" y="2105025"/>
          <p14:tracePt t="18503" x="2971800" y="2117725"/>
          <p14:tracePt t="18505" x="2995613" y="2135188"/>
          <p14:tracePt t="18506" x="3001963" y="2147888"/>
          <p14:tracePt t="18507" x="3008313" y="2152650"/>
          <p14:tracePt t="18508" x="3019425" y="2165350"/>
          <p14:tracePt t="18509" x="3032125" y="2176463"/>
          <p14:tracePt t="18510" x="3038475" y="2189163"/>
          <p14:tracePt t="18511" x="3043238" y="2195513"/>
          <p14:tracePt t="18512" x="3055938" y="2206625"/>
          <p14:tracePt t="18513" x="3068638" y="2224088"/>
          <p14:tracePt t="18514" x="3073400" y="2230438"/>
          <p14:tracePt t="18515" x="3079750" y="2243138"/>
          <p14:tracePt t="18516" x="3092450" y="2254250"/>
          <p14:tracePt t="18517" x="3097213" y="2266950"/>
          <p14:tracePt t="18518" x="3103563" y="2278063"/>
          <p14:tracePt t="18520" x="3121025" y="2301875"/>
          <p14:tracePt t="18521" x="3133725" y="2314575"/>
          <p14:tracePt t="18522" x="3140075" y="2327275"/>
          <p14:tracePt t="18523" x="3146425" y="2332038"/>
          <p14:tracePt t="18524" x="3157538" y="2351088"/>
          <p14:tracePt t="18525" x="3163888" y="2362200"/>
          <p14:tracePt t="18526" x="3170238" y="2374900"/>
          <p14:tracePt t="18527" x="3181350" y="2379663"/>
          <p14:tracePt t="18528" x="3187700" y="2392363"/>
          <p14:tracePt t="18529" x="3194050" y="2409825"/>
          <p14:tracePt t="18530" x="3205163" y="2416175"/>
          <p14:tracePt t="18531" x="3211513" y="2433638"/>
          <p14:tracePt t="18532" x="3217863" y="2439988"/>
          <p14:tracePt t="18533" x="3224213" y="2452688"/>
          <p14:tracePt t="18534" x="3228975" y="2463800"/>
          <p14:tracePt t="18535" x="3241675" y="2481263"/>
          <p14:tracePt t="18536" x="3248025" y="2487613"/>
          <p14:tracePt t="18538" x="3259138" y="2511425"/>
          <p14:tracePt t="18539" x="3265488" y="2524125"/>
          <p14:tracePt t="18540" x="3276600" y="2535238"/>
          <p14:tracePt t="18541" x="3276600" y="2547938"/>
          <p14:tracePt t="18542" x="3289300" y="2559050"/>
          <p14:tracePt t="18543" x="3295650" y="2571750"/>
          <p14:tracePt t="18544" x="3300413" y="2584450"/>
          <p14:tracePt t="18545" x="3306763" y="2595563"/>
          <p14:tracePt t="18546" x="3313113" y="2608263"/>
          <p14:tracePt t="18547" x="3319463" y="2619375"/>
          <p14:tracePt t="18548" x="3325813" y="2632075"/>
          <p14:tracePt t="18549" x="3330575" y="2636838"/>
          <p14:tracePt t="18551" x="3343275" y="2667000"/>
          <p14:tracePt t="18552" x="3349625" y="2673350"/>
          <p14:tracePt t="18553" x="3354388" y="2686050"/>
          <p14:tracePt t="18555" x="3367088" y="2709863"/>
          <p14:tracePt t="18556" x="3367088" y="2720975"/>
          <p14:tracePt t="18557" x="3373438" y="2727325"/>
          <p14:tracePt t="18558" x="3378200" y="2738438"/>
          <p14:tracePt t="18559" x="3384550" y="2757488"/>
          <p14:tracePt t="18560" x="3390900" y="2763838"/>
          <p14:tracePt t="18561" x="3397250" y="2774950"/>
          <p14:tracePt t="18562" x="3397250" y="2787650"/>
          <p14:tracePt t="18563" x="3403600" y="2798763"/>
          <p14:tracePt t="18564" x="3408363" y="2811463"/>
          <p14:tracePt t="18565" x="3414713" y="2822575"/>
          <p14:tracePt t="18566" x="3414713" y="2828925"/>
          <p14:tracePt t="18567" x="3421063" y="2841625"/>
          <p14:tracePt t="18568" x="3427413" y="2852738"/>
          <p14:tracePt t="18569" x="3432175" y="2865438"/>
          <p14:tracePt t="18570" x="3432175" y="2876550"/>
          <p14:tracePt t="18571" x="3438525" y="2889250"/>
          <p14:tracePt t="18572" x="3444875" y="2894013"/>
          <p14:tracePt t="18573" x="3444875" y="2906713"/>
          <p14:tracePt t="18574" x="3451225" y="2919413"/>
          <p14:tracePt t="18575" x="3455988" y="2924175"/>
          <p14:tracePt t="18576" x="3455988" y="2936875"/>
          <p14:tracePt t="18577" x="3462338" y="2954338"/>
          <p14:tracePt t="18578" x="3468688" y="2960688"/>
          <p14:tracePt t="18579" x="3468688" y="2971800"/>
          <p14:tracePt t="18580" x="3475038" y="2984500"/>
          <p14:tracePt t="18581" x="3479800" y="2995613"/>
          <p14:tracePt t="18582" x="3479800" y="3001963"/>
          <p14:tracePt t="18583" x="3486150" y="3014663"/>
          <p14:tracePt t="18584" x="3486150" y="3025775"/>
          <p14:tracePt t="18585" x="3492500" y="3038475"/>
          <p14:tracePt t="18586" x="3492500" y="3044825"/>
          <p14:tracePt t="18587" x="3498850" y="3055938"/>
          <p14:tracePt t="18588" x="3498850" y="3068638"/>
          <p14:tracePt t="18589" x="3505200" y="3079750"/>
          <p14:tracePt t="18590" x="3505200" y="3086100"/>
          <p14:tracePt t="18591" x="3509963" y="3098800"/>
          <p14:tracePt t="18592" x="3509963" y="3109913"/>
          <p14:tracePt t="18593" x="3516313" y="3122613"/>
          <p14:tracePt t="18594" x="3516313" y="3127375"/>
          <p14:tracePt t="18595" x="3522663" y="3140075"/>
          <p14:tracePt t="18596" x="3522663" y="3151188"/>
          <p14:tracePt t="18597" x="3529013" y="3163888"/>
          <p14:tracePt t="18598" x="3529013" y="3170238"/>
          <p14:tracePt t="18599" x="3533775" y="3181350"/>
          <p14:tracePt t="18600" x="3533775" y="3194050"/>
          <p14:tracePt t="18601" x="3533775" y="3200400"/>
          <p14:tracePt t="18602" x="3540125" y="3211513"/>
          <p14:tracePt t="18603" x="3540125" y="3224213"/>
          <p14:tracePt t="18604" x="3540125" y="3228975"/>
          <p14:tracePt t="18605" x="3546475" y="3241675"/>
          <p14:tracePt t="18606" x="3546475" y="3248025"/>
          <p14:tracePt t="18607" x="3552825" y="3259138"/>
          <p14:tracePt t="18608" x="3552825" y="3265488"/>
          <p14:tracePt t="18609" x="3552825" y="3278188"/>
          <p14:tracePt t="18610" x="3552825" y="3289300"/>
          <p14:tracePt t="18611" x="3557588" y="3295650"/>
          <p14:tracePt t="18612" x="3557588" y="3306763"/>
          <p14:tracePt t="18613" x="3557588" y="3313113"/>
          <p14:tracePt t="18614" x="3557588" y="3325813"/>
          <p14:tracePt t="18615" x="3563938" y="3330575"/>
          <p14:tracePt t="18616" x="3563938" y="3336925"/>
          <p14:tracePt t="18617" x="3563938" y="3349625"/>
          <p14:tracePt t="18618" x="3563938" y="3355975"/>
          <p14:tracePt t="18619" x="3570288" y="3367088"/>
          <p14:tracePt t="18620" x="3570288" y="3373438"/>
          <p14:tracePt t="18621" x="3570288" y="3379788"/>
          <p14:tracePt t="18622" x="3570288" y="3390900"/>
          <p14:tracePt t="18623" x="3576638" y="3397250"/>
          <p14:tracePt t="18624" x="3576638" y="3403600"/>
          <p14:tracePt t="18625" x="3576638" y="3414713"/>
          <p14:tracePt t="18626" x="3576638" y="3421063"/>
          <p14:tracePt t="18627" x="3576638" y="3427413"/>
          <p14:tracePt t="18628" x="3576638" y="3433763"/>
          <p14:tracePt t="18629" x="3582988" y="3438525"/>
          <p14:tracePt t="18630" x="3582988" y="3451225"/>
          <p14:tracePt t="18631" x="3582988" y="3457575"/>
          <p14:tracePt t="18632" x="3582988" y="3462338"/>
          <p14:tracePt t="18633" x="3582988" y="3468688"/>
          <p14:tracePt t="18634" x="3582988" y="3481388"/>
          <p14:tracePt t="18635" x="3582988" y="3486150"/>
          <p14:tracePt t="18636" x="3582988" y="3492500"/>
          <p14:tracePt t="18637" x="3582988" y="3498850"/>
          <p14:tracePt t="18638" x="3582988" y="3505200"/>
          <p14:tracePt t="18639" x="3582988" y="3516313"/>
          <p14:tracePt t="18640" x="3582988" y="3522663"/>
          <p14:tracePt t="18641" x="3582988" y="3529013"/>
          <p14:tracePt t="18642" x="3582988" y="3535363"/>
          <p14:tracePt t="18643" x="3582988" y="3540125"/>
          <p14:tracePt t="18644" x="3582988" y="3546475"/>
          <p14:tracePt t="18645" x="3582988" y="3559175"/>
          <p14:tracePt t="18647" x="3582988" y="3570288"/>
          <p14:tracePt t="18648" x="3582988" y="3576638"/>
          <p14:tracePt t="18649" x="3582988" y="3582988"/>
          <p14:tracePt t="18650" x="3582988" y="3587750"/>
          <p14:tracePt t="18651" x="3582988" y="3594100"/>
          <p14:tracePt t="18652" x="3582988" y="3600450"/>
          <p14:tracePt t="18653" x="3582988" y="3606800"/>
          <p14:tracePt t="18654" x="3582988" y="3613150"/>
          <p14:tracePt t="18655" x="3582988" y="3617913"/>
          <p14:tracePt t="18656" x="3582988" y="3624263"/>
          <p14:tracePt t="18657" x="3582988" y="3630613"/>
          <p14:tracePt t="18658" x="3582988" y="3636963"/>
          <p14:tracePt t="18659" x="3582988" y="3641725"/>
          <p14:tracePt t="18660" x="3582988" y="3648075"/>
          <p14:tracePt t="18661" x="3582988" y="3654425"/>
          <p14:tracePt t="18662" x="3582988" y="3660775"/>
          <p14:tracePt t="18663" x="3582988" y="3665538"/>
          <p14:tracePt t="18664" x="3582988" y="3671888"/>
          <p14:tracePt t="18665" x="3582988" y="3678238"/>
          <p14:tracePt t="18666" x="3582988" y="3684588"/>
          <p14:tracePt t="18667" x="3582988" y="3690938"/>
          <p14:tracePt t="18668" x="3582988" y="3695700"/>
          <p14:tracePt t="18669" x="3576638" y="3702050"/>
          <p14:tracePt t="18670" x="3576638" y="3708400"/>
          <p14:tracePt t="18671" x="3576638" y="3714750"/>
          <p14:tracePt t="18673" x="3576638" y="3719513"/>
          <p14:tracePt t="18674" x="3576638" y="3725863"/>
          <p14:tracePt t="18675" x="3576638" y="3732213"/>
          <p14:tracePt t="18676" x="3576638" y="3738563"/>
          <p14:tracePt t="18677" x="3576638" y="3743325"/>
          <p14:tracePt t="18678" x="3576638" y="3749675"/>
          <p14:tracePt t="18680" x="3570288" y="3756025"/>
          <p14:tracePt t="18681" x="3570288" y="3762375"/>
          <p14:tracePt t="18682" x="3570288" y="3767138"/>
          <p14:tracePt t="18684" x="3570288" y="3773488"/>
          <p14:tracePt t="18685" x="3570288" y="3779838"/>
          <p14:tracePt t="18687" x="3570288" y="3786188"/>
          <p14:tracePt t="18688" x="3570288" y="3792538"/>
          <p14:tracePt t="18690" x="3570288" y="3797300"/>
          <p14:tracePt t="18691" x="3563938" y="3797300"/>
          <p14:tracePt t="18692" x="3563938" y="3803650"/>
          <p14:tracePt t="18694" x="3563938" y="3810000"/>
          <p14:tracePt t="18696" x="3563938" y="3816350"/>
          <p14:tracePt t="18698" x="3563938" y="3821113"/>
          <p14:tracePt t="18699" x="3557588" y="3821113"/>
          <p14:tracePt t="18700" x="3557588" y="3827463"/>
          <p14:tracePt t="18703" x="3557588" y="3833813"/>
          <p14:tracePt t="18705" x="3552825" y="3833813"/>
          <p14:tracePt t="18706" x="3552825" y="3840163"/>
          <p14:tracePt t="18708" x="3552825" y="3844925"/>
          <p14:tracePt t="18709" x="3546475" y="3844925"/>
          <p14:tracePt t="18711" x="3546475" y="3851275"/>
          <p14:tracePt t="18713" x="3540125" y="3851275"/>
          <p14:tracePt t="18714" x="3540125" y="3857625"/>
          <p14:tracePt t="18716" x="3540125" y="3863975"/>
          <p14:tracePt t="18717" x="3533775" y="3863975"/>
          <p14:tracePt t="18719" x="3533775" y="3870325"/>
          <p14:tracePt t="18721" x="3529013" y="3870325"/>
          <p14:tracePt t="18722" x="3529013" y="3875088"/>
          <p14:tracePt t="18725" x="3522663" y="3881438"/>
          <p14:tracePt t="18727" x="3522663" y="3887788"/>
          <p14:tracePt t="18728" x="3516313" y="3887788"/>
          <p14:tracePt t="18730" x="3516313" y="3894138"/>
          <p14:tracePt t="18731" x="3509963" y="3894138"/>
          <p14:tracePt t="18732" x="3509963" y="3898900"/>
          <p14:tracePt t="18735" x="3505200" y="3905250"/>
          <p14:tracePt t="18738" x="3505200" y="3911600"/>
          <p14:tracePt t="18739" x="3498850" y="3911600"/>
          <p14:tracePt t="18740" x="3498850" y="3917950"/>
          <p14:tracePt t="18743" x="3492500" y="3922713"/>
          <p14:tracePt t="18746" x="3492500" y="3929063"/>
          <p14:tracePt t="18748" x="3486150" y="3929063"/>
          <p14:tracePt t="18749" x="3486150" y="3935413"/>
          <p14:tracePt t="18753" x="3486150" y="3941763"/>
          <p14:tracePt t="18754" x="3479800" y="3941763"/>
          <p14:tracePt t="18758" x="3479800" y="3948113"/>
          <p14:tracePt t="18761" x="3475038" y="3948113"/>
          <p14:tracePt t="18765" x="3475038" y="3952875"/>
          <p14:tracePt t="18821" x="3468688" y="3952875"/>
          <p14:tracePt t="18833" x="3462338" y="3952875"/>
          <p14:tracePt t="18838" x="3462338" y="3948113"/>
          <p14:tracePt t="18914" x="3462338" y="3941763"/>
          <p14:tracePt t="18925" x="3462338" y="3935413"/>
          <p14:tracePt t="18932" x="3462338" y="3929063"/>
          <p14:tracePt t="18937" x="3462338" y="3922713"/>
          <p14:tracePt t="18941" x="3462338" y="3917950"/>
          <p14:tracePt t="18945" x="3462338" y="3911600"/>
          <p14:tracePt t="18949" x="3462338" y="3905250"/>
          <p14:tracePt t="18953" x="3462338" y="3898900"/>
          <p14:tracePt t="18957" x="3462338" y="3894138"/>
          <p14:tracePt t="18964" x="3462338" y="3887788"/>
          <p14:tracePt t="18972" x="3462338" y="3881438"/>
          <p14:tracePt t="18981" x="3462338" y="3875088"/>
          <p14:tracePt t="18993" x="3462338" y="3870325"/>
          <p14:tracePt t="19004" x="3468688" y="3863975"/>
          <p14:tracePt t="19016" x="3468688" y="3857625"/>
          <p14:tracePt t="19019" x="3475038" y="3857625"/>
          <p14:tracePt t="19027" x="3475038" y="3851275"/>
          <p14:tracePt t="19033" x="3479800" y="3851275"/>
          <p14:tracePt t="19036" x="3479800" y="3844925"/>
          <p14:tracePt t="19044" x="3486150" y="3840163"/>
          <p14:tracePt t="19053" x="3492500" y="3833813"/>
          <p14:tracePt t="19058" x="3498850" y="3833813"/>
          <p14:tracePt t="19060" x="3498850" y="3827463"/>
          <p14:tracePt t="19063" x="3505200" y="3827463"/>
          <p14:tracePt t="19067" x="3509963" y="3821113"/>
          <p14:tracePt t="19071" x="3516313" y="3821113"/>
          <p14:tracePt t="19074" x="3522663" y="3816350"/>
          <p14:tracePt t="19078" x="3529013" y="3816350"/>
          <p14:tracePt t="19081" x="3533775" y="3810000"/>
          <p14:tracePt t="19085" x="3540125" y="3810000"/>
          <p14:tracePt t="19088" x="3546475" y="3803650"/>
          <p14:tracePt t="19092" x="3552825" y="3797300"/>
          <p14:tracePt t="19094" x="3557588" y="3797300"/>
          <p14:tracePt t="19097" x="3563938" y="3792538"/>
          <p14:tracePt t="19101" x="3570288" y="3792538"/>
          <p14:tracePt t="19104" x="3576638" y="3786188"/>
          <p14:tracePt t="19107" x="3582988" y="3786188"/>
          <p14:tracePt t="19109" x="3582988" y="3779838"/>
          <p14:tracePt t="19112" x="3587750" y="3779838"/>
          <p14:tracePt t="19114" x="3587750" y="3773488"/>
          <p14:tracePt t="19116" x="3594100" y="3773488"/>
          <p14:tracePt t="19121" x="3600450" y="3767138"/>
          <p14:tracePt t="19126" x="3606800" y="3767138"/>
          <p14:tracePt t="19128" x="3606800" y="3762375"/>
          <p14:tracePt t="19133" x="3611563" y="3762375"/>
          <p14:tracePt t="19139" x="3611563" y="3756025"/>
          <p14:tracePt t="19144" x="3617913" y="3756025"/>
          <p14:tracePt t="19185" x="3617913" y="3749675"/>
          <p14:tracePt t="19187" x="3624263" y="3749675"/>
          <p14:tracePt t="19200" x="3630613" y="3749675"/>
          <p14:tracePt t="19211" x="3635375" y="3749675"/>
          <p14:tracePt t="19224" x="3641725" y="3749675"/>
          <p14:tracePt t="19361" x="3648075" y="3749675"/>
          <p14:tracePt t="19370" x="3654425" y="3749675"/>
          <p14:tracePt t="19382" x="3660775" y="3749675"/>
          <p14:tracePt t="19391" x="3665538" y="3749675"/>
          <p14:tracePt t="19401" x="3671888" y="3743325"/>
          <p14:tracePt t="19411" x="3678238" y="3743325"/>
          <p14:tracePt t="19429" x="3684588" y="3743325"/>
          <p14:tracePt t="38765" x="3684588" y="3738563"/>
          <p14:tracePt t="38771" x="3684588" y="3732213"/>
          <p14:tracePt t="38776" x="3684588" y="3725863"/>
          <p14:tracePt t="38780" x="3684588" y="3719513"/>
          <p14:tracePt t="38784" x="3684588" y="3714750"/>
          <p14:tracePt t="38788" x="3678238" y="3708400"/>
          <p14:tracePt t="38791" x="3678238" y="3702050"/>
          <p14:tracePt t="38795" x="3671888" y="3695700"/>
          <p14:tracePt t="38797" x="3665538" y="3690938"/>
          <p14:tracePt t="38799" x="3665538" y="3684588"/>
          <p14:tracePt t="38801" x="3660775" y="3684588"/>
          <p14:tracePt t="38805" x="3654425" y="3665538"/>
          <p14:tracePt t="38807" x="3648075" y="3660775"/>
          <p14:tracePt t="38810" x="3641725" y="3648075"/>
          <p14:tracePt t="38811" x="3635375" y="3641725"/>
          <p14:tracePt t="38813" x="3630613" y="3636963"/>
          <p14:tracePt t="38814" x="3630613" y="3630613"/>
          <p14:tracePt t="38815" x="3624263" y="3624263"/>
          <p14:tracePt t="38816" x="3617913" y="3624263"/>
          <p14:tracePt t="38817" x="3617913" y="3617913"/>
          <p14:tracePt t="38818" x="3611563" y="3613150"/>
          <p14:tracePt t="38819" x="3606800" y="3606800"/>
          <p14:tracePt t="38821" x="3600450" y="3600450"/>
          <p14:tracePt t="38822" x="3594100" y="3594100"/>
          <p14:tracePt t="38823" x="3594100" y="3587750"/>
          <p14:tracePt t="38824" x="3587750" y="3587750"/>
          <p14:tracePt t="38825" x="3582988" y="3582988"/>
          <p14:tracePt t="38826" x="3582988" y="3576638"/>
          <p14:tracePt t="38827" x="3576638" y="3570288"/>
          <p14:tracePt t="38828" x="3570288" y="3563938"/>
          <p14:tracePt t="38829" x="3563938" y="3559175"/>
          <p14:tracePt t="38831" x="3557588" y="3552825"/>
          <p14:tracePt t="38832" x="3552825" y="3546475"/>
          <p14:tracePt t="38833" x="3546475" y="3540125"/>
          <p14:tracePt t="38835" x="3540125" y="3529013"/>
          <p14:tracePt t="38837" x="3529013" y="3516313"/>
          <p14:tracePt t="38839" x="3522663" y="3509963"/>
          <p14:tracePt t="38840" x="3516313" y="3505200"/>
          <p14:tracePt t="38841" x="3516313" y="3498850"/>
          <p14:tracePt t="38842" x="3509963" y="3492500"/>
          <p14:tracePt t="38843" x="3505200" y="3486150"/>
          <p14:tracePt t="38844" x="3498850" y="3481388"/>
          <p14:tracePt t="38846" x="3492500" y="3468688"/>
          <p14:tracePt t="38847" x="3486150" y="3462338"/>
          <p14:tracePt t="38849" x="3479800" y="3457575"/>
          <p14:tracePt t="38850" x="3475038" y="3451225"/>
          <p14:tracePt t="38852" x="3468688" y="3438525"/>
          <p14:tracePt t="38853" x="3462338" y="3433763"/>
          <p14:tracePt t="38855" x="3455988" y="3421063"/>
          <p14:tracePt t="38856" x="3451225" y="3414713"/>
          <p14:tracePt t="38857" x="3451225" y="3408363"/>
          <p14:tracePt t="38858" x="3444875" y="3403600"/>
          <p14:tracePt t="38859" x="3438525" y="3397250"/>
          <p14:tracePt t="38860" x="3438525" y="3390900"/>
          <p14:tracePt t="38861" x="3432175" y="3384550"/>
          <p14:tracePt t="38862" x="3427413" y="3379788"/>
          <p14:tracePt t="38863" x="3427413" y="3373438"/>
          <p14:tracePt t="38864" x="3421063" y="3367088"/>
          <p14:tracePt t="38865" x="3414713" y="3360738"/>
          <p14:tracePt t="38866" x="3408363" y="3355975"/>
          <p14:tracePt t="38867" x="3408363" y="3349625"/>
          <p14:tracePt t="38869" x="3397250" y="3336925"/>
          <p14:tracePt t="38870" x="3397250" y="3330575"/>
          <p14:tracePt t="38872" x="3384550" y="3319463"/>
          <p14:tracePt t="38873" x="3378200" y="3313113"/>
          <p14:tracePt t="38874" x="3378200" y="3306763"/>
          <p14:tracePt t="38875" x="3373438" y="3302000"/>
          <p14:tracePt t="38876" x="3367088" y="3295650"/>
          <p14:tracePt t="38877" x="3360738" y="3289300"/>
          <p14:tracePt t="38878" x="3360738" y="3282950"/>
          <p14:tracePt t="38879" x="3354388" y="3278188"/>
          <p14:tracePt t="38880" x="3349625" y="3271838"/>
          <p14:tracePt t="38881" x="3343275" y="3265488"/>
          <p14:tracePt t="38882" x="3336925" y="3259138"/>
          <p14:tracePt t="38883" x="3336925" y="3252788"/>
          <p14:tracePt t="38884" x="3330575" y="3248025"/>
          <p14:tracePt t="38885" x="3325813" y="3241675"/>
          <p14:tracePt t="38886" x="3319463" y="3235325"/>
          <p14:tracePt t="38887" x="3313113" y="3228975"/>
          <p14:tracePt t="38888" x="3306763" y="3224213"/>
          <p14:tracePt t="38901" x="3252788" y="3140075"/>
          <p14:tracePt t="38903" x="3241675" y="3122613"/>
          <p14:tracePt t="38904" x="3241675" y="3116263"/>
          <p14:tracePt t="38905" x="3235325" y="3109913"/>
          <p14:tracePt t="38906" x="3228975" y="3103563"/>
          <p14:tracePt t="38907" x="3228975" y="3098800"/>
          <p14:tracePt t="38908" x="3224213" y="3092450"/>
          <p14:tracePt t="38909" x="3224213" y="3086100"/>
          <p14:tracePt t="38910" x="3217863" y="3073400"/>
          <p14:tracePt t="38911" x="3211513" y="3068638"/>
          <p14:tracePt t="38913" x="3205163" y="3055938"/>
          <p14:tracePt t="38914" x="3198813" y="3049588"/>
          <p14:tracePt t="38915" x="3198813" y="3044825"/>
          <p14:tracePt t="38916" x="3194050" y="3038475"/>
          <p14:tracePt t="38917" x="3194050" y="3025775"/>
          <p14:tracePt t="38919" x="3181350" y="3014663"/>
          <p14:tracePt t="38920" x="3181350" y="3008313"/>
          <p14:tracePt t="38921" x="3175000" y="3001963"/>
          <p14:tracePt t="38922" x="3170238" y="2990850"/>
          <p14:tracePt t="38923" x="3170238" y="2984500"/>
          <p14:tracePt t="38924" x="3163888" y="2978150"/>
          <p14:tracePt t="38925" x="3163888" y="2971800"/>
          <p14:tracePt t="38926" x="3157538" y="2967038"/>
          <p14:tracePt t="38927" x="3157538" y="2954338"/>
          <p14:tracePt t="38928" x="3151188" y="2947988"/>
          <p14:tracePt t="38929" x="3146425" y="2943225"/>
          <p14:tracePt t="38930" x="3146425" y="2936875"/>
          <p14:tracePt t="38931" x="3140075" y="2924175"/>
          <p14:tracePt t="38932" x="3133725" y="2913063"/>
          <p14:tracePt t="38933" x="3133725" y="2906713"/>
          <p14:tracePt t="38935" x="3127375" y="2894013"/>
          <p14:tracePt t="38936" x="3121025" y="2882900"/>
          <p14:tracePt t="38937" x="3116263" y="2876550"/>
          <p14:tracePt t="38938" x="3116263" y="2870200"/>
          <p14:tracePt t="38939" x="3109913" y="2859088"/>
          <p14:tracePt t="38940" x="3103563" y="2852738"/>
          <p14:tracePt t="38941" x="3103563" y="2841625"/>
          <p14:tracePt t="38942" x="3097213" y="2835275"/>
          <p14:tracePt t="38943" x="3097213" y="2828925"/>
          <p14:tracePt t="38944" x="3092450" y="2816225"/>
          <p14:tracePt t="38945" x="3086100" y="2811463"/>
          <p14:tracePt t="38946" x="3086100" y="2805113"/>
          <p14:tracePt t="38947" x="3079750" y="2792413"/>
          <p14:tracePt t="38948" x="3073400" y="2787650"/>
          <p14:tracePt t="38949" x="3073400" y="2781300"/>
          <p14:tracePt t="38950" x="3068638" y="2774950"/>
          <p14:tracePt t="38951" x="3068638" y="2763838"/>
          <p14:tracePt t="38952" x="3062288" y="2757488"/>
          <p14:tracePt t="38953" x="3055938" y="2744788"/>
          <p14:tracePt t="38954" x="3055938" y="2738438"/>
          <p14:tracePt t="38955" x="3049588" y="2733675"/>
          <p14:tracePt t="38956" x="3049588" y="2727325"/>
          <p14:tracePt t="38957" x="3043238" y="2720975"/>
          <p14:tracePt t="38958" x="3043238" y="2709863"/>
          <p14:tracePt t="38959" x="3038475" y="2703513"/>
          <p14:tracePt t="38960" x="3038475" y="2697163"/>
          <p14:tracePt t="38961" x="3038475" y="2690813"/>
          <p14:tracePt t="38962" x="3032125" y="2679700"/>
          <p14:tracePt t="38964" x="3032125" y="2673350"/>
          <p14:tracePt t="38965" x="3025775" y="2662238"/>
          <p14:tracePt t="38966" x="3025775" y="2655888"/>
          <p14:tracePt t="38968" x="3019425" y="2649538"/>
          <p14:tracePt t="38969" x="3019425" y="2643188"/>
          <p14:tracePt t="38970" x="3019425" y="2636838"/>
          <p14:tracePt t="38971" x="3019425" y="2632075"/>
          <p14:tracePt t="38972" x="3014663" y="2625725"/>
          <p14:tracePt t="38973" x="3014663" y="2619375"/>
          <p14:tracePt t="38974" x="3014663" y="2613025"/>
          <p14:tracePt t="38975" x="3014663" y="2608263"/>
          <p14:tracePt t="38977" x="3014663" y="2601913"/>
          <p14:tracePt t="38978" x="3014663" y="2595563"/>
          <p14:tracePt t="38979" x="3008313" y="2589213"/>
          <p14:tracePt t="38980" x="3008313" y="2584450"/>
          <p14:tracePt t="38981" x="3008313" y="2578100"/>
          <p14:tracePt t="38983" x="3008313" y="2571750"/>
          <p14:tracePt t="38984" x="3008313" y="2565400"/>
          <p14:tracePt t="38985" x="3008313" y="2559050"/>
          <p14:tracePt t="38987" x="3008313" y="2554288"/>
          <p14:tracePt t="38988" x="3008313" y="2547938"/>
          <p14:tracePt t="38989" x="3008313" y="2541588"/>
          <p14:tracePt t="38991" x="3008313" y="2535238"/>
          <p14:tracePt t="38992" x="3008313" y="2530475"/>
          <p14:tracePt t="38994" x="3008313" y="2524125"/>
          <p14:tracePt t="38995" x="3008313" y="2517775"/>
          <p14:tracePt t="38997" x="3008313" y="2511425"/>
          <p14:tracePt t="38998" x="3008313" y="2506663"/>
          <p14:tracePt t="38999" x="3008313" y="2500313"/>
          <p14:tracePt t="39000" x="3014663" y="2500313"/>
          <p14:tracePt t="39001" x="3014663" y="2493963"/>
          <p14:tracePt t="39002" x="3014663" y="2487613"/>
          <p14:tracePt t="39004" x="3014663" y="2481263"/>
          <p14:tracePt t="39006" x="3014663" y="2476500"/>
          <p14:tracePt t="39007" x="3019425" y="2470150"/>
          <p14:tracePt t="39008" x="3019425" y="2463800"/>
          <p14:tracePt t="39010" x="3019425" y="2457450"/>
          <p14:tracePt t="39012" x="3019425" y="2452688"/>
          <p14:tracePt t="39013" x="3025775" y="2446338"/>
          <p14:tracePt t="39015" x="3025775" y="2439988"/>
          <p14:tracePt t="39017" x="3025775" y="2433638"/>
          <p14:tracePt t="39018" x="3032125" y="2433638"/>
          <p14:tracePt t="39019" x="3032125" y="2428875"/>
          <p14:tracePt t="39021" x="3032125" y="2422525"/>
          <p14:tracePt t="39022" x="3032125" y="2416175"/>
          <p14:tracePt t="39023" x="3038475" y="2416175"/>
          <p14:tracePt t="39024" x="3038475" y="2409825"/>
          <p14:tracePt t="39026" x="3038475" y="2405063"/>
          <p14:tracePt t="39029" x="3043238" y="2398713"/>
          <p14:tracePt t="39031" x="3043238" y="2392363"/>
          <p14:tracePt t="39034" x="3043238" y="2386013"/>
          <p14:tracePt t="39036" x="3043238" y="2379663"/>
          <p14:tracePt t="39037" x="3049588" y="2379663"/>
          <p14:tracePt t="39039" x="3049588" y="2374900"/>
          <p14:tracePt t="39042" x="3049588" y="2368550"/>
          <p14:tracePt t="39045" x="3055938" y="2368550"/>
          <p14:tracePt t="39046" x="3055938" y="2362200"/>
          <p14:tracePt t="39051" x="3055938" y="2355850"/>
          <p14:tracePt t="39056" x="3062288" y="2355850"/>
          <p14:tracePt t="39057" x="3062288" y="2351088"/>
          <p14:tracePt t="39064" x="3062288" y="2344738"/>
          <p14:tracePt t="39071" x="3062288" y="2338388"/>
          <p14:tracePt t="39072" x="3068638" y="2338388"/>
          <p14:tracePt t="39079" x="3068638" y="2332038"/>
          <p14:tracePt t="39087" x="3073400" y="2332038"/>
          <p14:tracePt t="39089" x="3073400" y="2327275"/>
          <p14:tracePt t="39098" x="3073400" y="2320925"/>
          <p14:tracePt t="39106" x="3073400" y="2314575"/>
          <p14:tracePt t="39112" x="3073400" y="2308225"/>
          <p14:tracePt t="39119" x="3073400" y="2301875"/>
          <p14:tracePt t="39124" x="3073400" y="2297113"/>
          <p14:tracePt t="39129" x="3073400" y="2290763"/>
          <p14:tracePt t="39134" x="3073400" y="2284413"/>
          <p14:tracePt t="39137" x="3073400" y="2278063"/>
          <p14:tracePt t="39141" x="3073400" y="2273300"/>
          <p14:tracePt t="39145" x="3073400" y="2266950"/>
          <p14:tracePt t="39150" x="3073400" y="2260600"/>
          <p14:tracePt t="39153" x="3073400" y="2254250"/>
          <p14:tracePt t="39156" x="3068638" y="2254250"/>
          <p14:tracePt t="39157" x="3068638" y="2249488"/>
          <p14:tracePt t="39162" x="3068638" y="2243138"/>
          <p14:tracePt t="39164" x="3062288" y="2243138"/>
          <p14:tracePt t="39168" x="3062288" y="2236788"/>
          <p14:tracePt t="39173" x="3055938" y="2230438"/>
          <p14:tracePt t="39183" x="3055938" y="2224088"/>
          <p14:tracePt t="39186" x="3049588" y="2224088"/>
          <p14:tracePt t="39236" x="3049588" y="2230438"/>
          <p14:tracePt t="39241" x="3043238" y="2243138"/>
          <p14:tracePt t="39244" x="3043238" y="2254250"/>
          <p14:tracePt t="39246" x="3043238" y="2260600"/>
          <p14:tracePt t="39251" x="3043238" y="2278063"/>
          <p14:tracePt t="39256" x="3038475" y="2297113"/>
          <p14:tracePt t="39261" x="3038475" y="2314575"/>
          <p14:tracePt t="39263" x="3038475" y="2327275"/>
          <p14:tracePt t="39266" x="3032125" y="2332038"/>
          <p14:tracePt t="39268" x="3032125" y="2351088"/>
          <p14:tracePt t="39270" x="3032125" y="2355850"/>
          <p14:tracePt t="39272" x="3032125" y="2362200"/>
          <p14:tracePt t="39275" x="3032125" y="2374900"/>
          <p14:tracePt t="39279" x="3032125" y="2386013"/>
          <p14:tracePt t="39282" x="3025775" y="2405063"/>
          <p14:tracePt t="39284" x="3025775" y="2409825"/>
          <p14:tracePt t="39287" x="3025775" y="2422525"/>
          <p14:tracePt t="39291" x="3025775" y="2433638"/>
          <p14:tracePt t="39292" x="3025775" y="2439988"/>
          <p14:tracePt t="39292" x="3025775" y="2446338"/>
          <p14:tracePt t="39293" x="3025775" y="2452688"/>
          <p14:tracePt t="39295" x="3025775" y="2457450"/>
          <p14:tracePt t="39296" x="3025775" y="2463800"/>
          <p14:tracePt t="39298" x="3025775" y="2470150"/>
          <p14:tracePt t="39299" x="3025775" y="2476500"/>
          <p14:tracePt t="39302" x="3025775" y="2487613"/>
          <p14:tracePt t="39303" x="3025775" y="2493963"/>
          <p14:tracePt t="39305" x="3032125" y="2500313"/>
          <p14:tracePt t="39307" x="3032125" y="2506663"/>
          <p14:tracePt t="39308" x="3032125" y="2511425"/>
          <p14:tracePt t="39310" x="3032125" y="2517775"/>
          <p14:tracePt t="39311" x="3032125" y="2524125"/>
          <p14:tracePt t="39312" x="3038475" y="2524125"/>
          <p14:tracePt t="39313" x="3038475" y="2530475"/>
          <p14:tracePt t="39314" x="3038475" y="2535238"/>
          <p14:tracePt t="39316" x="3038475" y="2541588"/>
          <p14:tracePt t="39318" x="3043238" y="2547938"/>
          <p14:tracePt t="39320" x="3043238" y="2554288"/>
          <p14:tracePt t="39321" x="3043238" y="2559050"/>
          <p14:tracePt t="39323" x="3049588" y="2565400"/>
          <p14:tracePt t="39325" x="3049588" y="2571750"/>
          <p14:tracePt t="39327" x="3049588" y="2578100"/>
          <p14:tracePt t="39328" x="3055938" y="2578100"/>
          <p14:tracePt t="39329" x="3055938" y="2584450"/>
          <p14:tracePt t="39331" x="3062288" y="2589213"/>
          <p14:tracePt t="39333" x="3062288" y="2595563"/>
          <p14:tracePt t="39335" x="3068638" y="2601913"/>
          <p14:tracePt t="39337" x="3068638" y="2608263"/>
          <p14:tracePt t="39339" x="3073400" y="2608263"/>
          <p14:tracePt t="39340" x="3073400" y="2613025"/>
          <p14:tracePt t="39343" x="3079750" y="2619375"/>
          <p14:tracePt t="39345" x="3079750" y="2625725"/>
          <p14:tracePt t="39348" x="3086100" y="2632075"/>
          <p14:tracePt t="39352" x="3092450" y="2636838"/>
          <p14:tracePt t="39356" x="3092450" y="2643188"/>
          <p14:tracePt t="39357" x="3097213" y="2643188"/>
          <p14:tracePt t="39359" x="3097213" y="2649538"/>
          <p14:tracePt t="39362" x="3103563" y="2649538"/>
          <p14:tracePt t="39364" x="3103563" y="2655888"/>
          <p14:tracePt t="39367" x="3109913" y="2655888"/>
          <p14:tracePt t="39368" x="3109913" y="2662238"/>
          <p14:tracePt t="39372" x="3116263" y="2662238"/>
          <p14:tracePt t="39373" x="3116263" y="2667000"/>
          <p14:tracePt t="39377" x="3121025" y="2667000"/>
          <p14:tracePt t="39378" x="3121025" y="2673350"/>
          <p14:tracePt t="39382" x="3127375" y="2673350"/>
          <p14:tracePt t="39383" x="3127375" y="2679700"/>
          <p14:tracePt t="39386" x="3133725" y="2679700"/>
          <p14:tracePt t="39389" x="3133725" y="2686050"/>
          <p14:tracePt t="39390" x="3140075" y="2686050"/>
          <p14:tracePt t="39394" x="3146425" y="2686050"/>
          <p14:tracePt t="39395" x="3146425" y="2690813"/>
          <p14:tracePt t="39398" x="3151188" y="2690813"/>
          <p14:tracePt t="39400" x="3151188" y="2697163"/>
          <p14:tracePt t="39401" x="3157538" y="2697163"/>
          <p14:tracePt t="39405" x="3163888" y="2697163"/>
          <p14:tracePt t="39406" x="3163888" y="2703513"/>
          <p14:tracePt t="39408" x="3170238" y="2703513"/>
          <p14:tracePt t="39411" x="3175000" y="2703513"/>
          <p14:tracePt t="39413" x="3175000" y="2709863"/>
          <p14:tracePt t="39414" x="3181350" y="2709863"/>
          <p14:tracePt t="39416" x="3187700" y="2709863"/>
          <p14:tracePt t="39420" x="3194050" y="2709863"/>
          <p14:tracePt t="39421" x="3194050" y="2714625"/>
          <p14:tracePt t="39422" x="3198813" y="2714625"/>
          <p14:tracePt t="39425" x="3205163" y="2714625"/>
          <p14:tracePt t="39427" x="3211513" y="2714625"/>
          <p14:tracePt t="39430" x="3217863" y="2714625"/>
          <p14:tracePt t="39433" x="3224213" y="2720975"/>
          <p14:tracePt t="39436" x="3228975" y="2720975"/>
          <p14:tracePt t="39438" x="3235325" y="2720975"/>
          <p14:tracePt t="39441" x="3241675" y="2720975"/>
          <p14:tracePt t="39444" x="3248025" y="2720975"/>
          <p14:tracePt t="39447" x="3252788" y="2720975"/>
          <p14:tracePt t="39450" x="3259138" y="2720975"/>
          <p14:tracePt t="39452" x="3265488" y="2720975"/>
          <p14:tracePt t="39455" x="3271838" y="2720975"/>
          <p14:tracePt t="39458" x="3276600" y="2720975"/>
          <p14:tracePt t="39461" x="3282950" y="2720975"/>
          <p14:tracePt t="39464" x="3289300" y="2720975"/>
          <p14:tracePt t="39467" x="3295650" y="2720975"/>
          <p14:tracePt t="39471" x="3300413" y="2720975"/>
          <p14:tracePt t="39474" x="3306763" y="2720975"/>
          <p14:tracePt t="39478" x="3313113" y="2720975"/>
          <p14:tracePt t="39480" x="3319463" y="2720975"/>
          <p14:tracePt t="39484" x="3325813" y="2720975"/>
          <p14:tracePt t="39488" x="3330575" y="2720975"/>
          <p14:tracePt t="39491" x="3336925" y="2720975"/>
          <p14:tracePt t="39495" x="3343275" y="2720975"/>
          <p14:tracePt t="39497" x="3343275" y="2714625"/>
          <p14:tracePt t="39499" x="3349625" y="2714625"/>
          <p14:tracePt t="39503" x="3354388" y="2714625"/>
          <p14:tracePt t="39506" x="3360738" y="2709863"/>
          <p14:tracePt t="39510" x="3367088" y="2709863"/>
          <p14:tracePt t="39512" x="3367088" y="2703513"/>
          <p14:tracePt t="39514" x="3373438" y="2703513"/>
          <p14:tracePt t="39517" x="3373438" y="2697163"/>
          <p14:tracePt t="39518" x="3378200" y="2697163"/>
          <p14:tracePt t="39522" x="3384550" y="2690813"/>
          <p14:tracePt t="39526" x="3390900" y="2686050"/>
          <p14:tracePt t="39529" x="3390900" y="2679700"/>
          <p14:tracePt t="39530" x="3397250" y="2679700"/>
          <p14:tracePt t="39532" x="3397250" y="2673350"/>
          <p14:tracePt t="39535" x="3403600" y="2673350"/>
          <p14:tracePt t="39536" x="3403600" y="2667000"/>
          <p14:tracePt t="39538" x="3403600" y="2662238"/>
          <p14:tracePt t="39540" x="3408363" y="2655888"/>
          <p14:tracePt t="39543" x="3408363" y="2649538"/>
          <p14:tracePt t="39545" x="3408363" y="2643188"/>
          <p14:tracePt t="39546" x="3414713" y="2643188"/>
          <p14:tracePt t="39547" x="3414713" y="2636838"/>
          <p14:tracePt t="39549" x="3414713" y="2632075"/>
          <p14:tracePt t="39550" x="3414713" y="2625725"/>
          <p14:tracePt t="39552" x="3414713" y="2619375"/>
          <p14:tracePt t="39554" x="3421063" y="2613025"/>
          <p14:tracePt t="39556" x="3421063" y="2608263"/>
          <p14:tracePt t="39558" x="3421063" y="2601913"/>
          <p14:tracePt t="39559" x="3421063" y="2595563"/>
          <p14:tracePt t="39561" x="3421063" y="2589213"/>
          <p14:tracePt t="39563" x="3421063" y="2584450"/>
          <p14:tracePt t="39564" x="3421063" y="2578100"/>
          <p14:tracePt t="39566" x="3421063" y="2571750"/>
          <p14:tracePt t="39568" x="3421063" y="2565400"/>
          <p14:tracePt t="39569" x="3421063" y="2559050"/>
          <p14:tracePt t="39571" x="3421063" y="2554288"/>
          <p14:tracePt t="39572" x="3421063" y="2547938"/>
          <p14:tracePt t="39574" x="3421063" y="2541588"/>
          <p14:tracePt t="39576" x="3421063" y="2535238"/>
          <p14:tracePt t="39577" x="3421063" y="2530475"/>
          <p14:tracePt t="39579" x="3421063" y="2524125"/>
          <p14:tracePt t="39581" x="3421063" y="2517775"/>
          <p14:tracePt t="39582" x="3421063" y="2511425"/>
          <p14:tracePt t="39585" x="3421063" y="2500313"/>
          <p14:tracePt t="39587" x="3421063" y="2493963"/>
          <p14:tracePt t="39588" x="3421063" y="2487613"/>
          <p14:tracePt t="39590" x="3421063" y="2481263"/>
          <p14:tracePt t="39592" x="3421063" y="2476500"/>
          <p14:tracePt t="39593" x="3421063" y="2470150"/>
          <p14:tracePt t="39595" x="3421063" y="2463800"/>
          <p14:tracePt t="39597" x="3421063" y="2457450"/>
          <p14:tracePt t="39598" x="3421063" y="2452688"/>
          <p14:tracePt t="39599" x="3421063" y="2446338"/>
          <p14:tracePt t="39601" x="3414713" y="2439988"/>
          <p14:tracePt t="39603" x="3414713" y="2433638"/>
          <p14:tracePt t="39604" x="3414713" y="2428875"/>
          <p14:tracePt t="39606" x="3414713" y="2422525"/>
          <p14:tracePt t="39608" x="3414713" y="2416175"/>
          <p14:tracePt t="39609" x="3414713" y="2409825"/>
          <p14:tracePt t="39611" x="3408363" y="2405063"/>
          <p14:tracePt t="39613" x="3408363" y="2398713"/>
          <p14:tracePt t="39614" x="3408363" y="2392363"/>
          <p14:tracePt t="39616" x="3408363" y="2386013"/>
          <p14:tracePt t="39618" x="3403600" y="2379663"/>
          <p14:tracePt t="39619" x="3403600" y="2374900"/>
          <p14:tracePt t="39621" x="3403600" y="2368550"/>
          <p14:tracePt t="39623" x="3397250" y="2362200"/>
          <p14:tracePt t="39625" x="3397250" y="2355850"/>
          <p14:tracePt t="39626" x="3397250" y="2351088"/>
          <p14:tracePt t="39628" x="3397250" y="2344738"/>
          <p14:tracePt t="39629" x="3390900" y="2344738"/>
          <p14:tracePt t="39630" x="3390900" y="2338388"/>
          <p14:tracePt t="39632" x="3390900" y="2332038"/>
          <p14:tracePt t="39635" x="3384550" y="2327275"/>
          <p14:tracePt t="39636" x="3384550" y="2320925"/>
          <p14:tracePt t="39638" x="3384550" y="2314575"/>
          <p14:tracePt t="39639" x="3378200" y="2314575"/>
          <p14:tracePt t="39640" x="3378200" y="2308225"/>
          <p14:tracePt t="39642" x="3378200" y="2301875"/>
          <p14:tracePt t="39644" x="3373438" y="2301875"/>
          <p14:tracePt t="39645" x="3373438" y="2297113"/>
          <p14:tracePt t="39647" x="3373438" y="2290763"/>
          <p14:tracePt t="39648" x="3367088" y="2290763"/>
          <p14:tracePt t="39650" x="3367088" y="2284413"/>
          <p14:tracePt t="39653" x="3367088" y="2278063"/>
          <p14:tracePt t="39654" x="3360738" y="2278063"/>
          <p14:tracePt t="39656" x="3360738" y="2273300"/>
          <p14:tracePt t="39658" x="3354388" y="2273300"/>
          <p14:tracePt t="39660" x="3354388" y="2266950"/>
          <p14:tracePt t="39663" x="3354388" y="2260600"/>
          <p14:tracePt t="39664" x="3349625" y="2260600"/>
          <p14:tracePt t="39667" x="3349625" y="2254250"/>
          <p14:tracePt t="39669" x="3343275" y="2254250"/>
          <p14:tracePt t="39671" x="3343275" y="2249488"/>
          <p14:tracePt t="39675" x="3336925" y="2249488"/>
          <p14:tracePt t="39676" x="3336925" y="2243138"/>
          <p14:tracePt t="39681" x="3336925" y="2236788"/>
          <p14:tracePt t="39682" x="3330575" y="2236788"/>
          <p14:tracePt t="39689" x="3325813" y="2236788"/>
          <p14:tracePt t="39690" x="3325813" y="2230438"/>
          <p14:tracePt t="39697" x="3319463" y="2230438"/>
          <p14:tracePt t="39707" x="3313113" y="2230438"/>
          <p14:tracePt t="39708" x="3313113" y="2224088"/>
          <p14:tracePt t="39716" x="3306763" y="2224088"/>
          <p14:tracePt t="39722" x="3300413" y="2224088"/>
          <p14:tracePt t="39729" x="3295650" y="2224088"/>
          <p14:tracePt t="39735" x="3289300" y="2224088"/>
          <p14:tracePt t="39740" x="3282950" y="2224088"/>
          <p14:tracePt t="39745" x="3276600" y="2224088"/>
          <p14:tracePt t="39749" x="3271838" y="2224088"/>
          <p14:tracePt t="39754" x="3265488" y="2224088"/>
          <p14:tracePt t="39759" x="3259138" y="2224088"/>
          <p14:tracePt t="39762" x="3252788" y="2224088"/>
          <p14:tracePt t="39767" x="3248025" y="2224088"/>
          <p14:tracePt t="39770" x="3241675" y="2224088"/>
          <p14:tracePt t="39774" x="3235325" y="2224088"/>
          <p14:tracePt t="39778" x="3228975" y="2224088"/>
          <p14:tracePt t="39781" x="3224213" y="2224088"/>
          <p14:tracePt t="39785" x="3217863" y="2224088"/>
          <p14:tracePt t="39789" x="3211513" y="2224088"/>
          <p14:tracePt t="39793" x="3205163" y="2224088"/>
          <p14:tracePt t="39796" x="3205163" y="2230438"/>
          <p14:tracePt t="39797" x="3198813" y="2230438"/>
          <p14:tracePt t="39802" x="3194050" y="2230438"/>
          <p14:tracePt t="39806" x="3187700" y="2230438"/>
          <p14:tracePt t="39810" x="3181350" y="2230438"/>
          <p14:tracePt t="39815" x="3175000" y="2230438"/>
          <p14:tracePt t="39817" x="3175000" y="2236788"/>
          <p14:tracePt t="39820" x="3170238" y="2236788"/>
          <p14:tracePt t="39825" x="3163888" y="2236788"/>
          <p14:tracePt t="39831" x="3157538" y="2243138"/>
          <p14:tracePt t="39837" x="3151188" y="2243138"/>
          <p14:tracePt t="39844" x="3146425" y="2249488"/>
          <p14:tracePt t="39852" x="3140075" y="2249488"/>
          <p14:tracePt t="39853" x="3140075" y="2254250"/>
          <p14:tracePt t="39859" x="3133725" y="2254250"/>
          <p14:tracePt t="39861" x="3133725" y="2260600"/>
          <p14:tracePt t="39866" x="3127375" y="2260600"/>
          <p14:tracePt t="39867" x="3127375" y="2266950"/>
          <p14:tracePt t="39872" x="3127375" y="2273300"/>
          <p14:tracePt t="39874" x="3121025" y="2273300"/>
          <p14:tracePt t="39878" x="3121025" y="2278063"/>
          <p14:tracePt t="39881" x="3116263" y="2278063"/>
          <p14:tracePt t="39882" x="3116263" y="2284413"/>
          <p14:tracePt t="39886" x="3116263" y="2290763"/>
          <p14:tracePt t="39889" x="3109913" y="2290763"/>
          <p14:tracePt t="39890" x="3109913" y="2297113"/>
          <p14:tracePt t="39894" x="3109913" y="2301875"/>
          <p14:tracePt t="39896" x="3103563" y="2301875"/>
          <p14:tracePt t="39898" x="3103563" y="2308225"/>
          <p14:tracePt t="39902" x="3103563" y="2314575"/>
          <p14:tracePt t="39903" x="3097213" y="2314575"/>
          <p14:tracePt t="39906" x="3097213" y="2320925"/>
          <p14:tracePt t="39910" x="3097213" y="2327275"/>
          <p14:tracePt t="39911" x="3092450" y="2327275"/>
          <p14:tracePt t="39913" x="3092450" y="2332038"/>
          <p14:tracePt t="39917" x="3092450" y="2338388"/>
          <p14:tracePt t="39919" x="3086100" y="2338388"/>
          <p14:tracePt t="39921" x="3086100" y="2344738"/>
          <p14:tracePt t="39925" x="3086100" y="2351088"/>
          <p14:tracePt t="39928" x="3086100" y="2355850"/>
          <p14:tracePt t="39929" x="3079750" y="2355850"/>
          <p14:tracePt t="39932" x="3079750" y="2362200"/>
          <p14:tracePt t="39935" x="3079750" y="2368550"/>
          <p14:tracePt t="39939" x="3073400" y="2374900"/>
          <p14:tracePt t="39943" x="3073400" y="2379663"/>
          <p14:tracePt t="39946" x="3073400" y="2386013"/>
          <p14:tracePt t="39949" x="3073400" y="2392363"/>
          <p14:tracePt t="39952" x="3073400" y="2398713"/>
          <p14:tracePt t="39953" x="3068638" y="2398713"/>
          <p14:tracePt t="39955" x="3068638" y="2405063"/>
          <p14:tracePt t="39958" x="3068638" y="2409825"/>
          <p14:tracePt t="39961" x="3068638" y="2416175"/>
          <p14:tracePt t="39963" x="3068638" y="2422525"/>
          <p14:tracePt t="39966" x="3068638" y="2428875"/>
          <p14:tracePt t="39968" x="3068638" y="2433638"/>
          <p14:tracePt t="39971" x="3068638" y="2439988"/>
          <p14:tracePt t="39973" x="3068638" y="2446338"/>
          <p14:tracePt t="39976" x="3068638" y="2452688"/>
          <p14:tracePt t="39979" x="3068638" y="2457450"/>
          <p14:tracePt t="39982" x="3068638" y="2463800"/>
          <p14:tracePt t="39985" x="3068638" y="2470150"/>
          <p14:tracePt t="39987" x="3068638" y="2476500"/>
          <p14:tracePt t="39989" x="3068638" y="2481263"/>
          <p14:tracePt t="39992" x="3068638" y="2487613"/>
          <p14:tracePt t="39995" x="3068638" y="2493963"/>
          <p14:tracePt t="39997" x="3068638" y="2500313"/>
          <p14:tracePt t="40000" x="3068638" y="2506663"/>
          <p14:tracePt t="40002" x="3068638" y="2511425"/>
          <p14:tracePt t="40005" x="3068638" y="2517775"/>
          <p14:tracePt t="40007" x="3068638" y="2524125"/>
          <p14:tracePt t="40010" x="3068638" y="2530475"/>
          <p14:tracePt t="40012" x="3068638" y="2535238"/>
          <p14:tracePt t="40015" x="3073400" y="2541588"/>
          <p14:tracePt t="40017" x="3073400" y="2547938"/>
          <p14:tracePt t="40020" x="3073400" y="2554288"/>
          <p14:tracePt t="40022" x="3073400" y="2559050"/>
          <p14:tracePt t="40023" x="3079750" y="2559050"/>
          <p14:tracePt t="40024" x="3079750" y="2565400"/>
          <p14:tracePt t="40027" x="3079750" y="2571750"/>
          <p14:tracePt t="40029" x="3079750" y="2578100"/>
          <p14:tracePt t="40030" x="3086100" y="2578100"/>
          <p14:tracePt t="40032" x="3086100" y="2584450"/>
          <p14:tracePt t="40035" x="3086100" y="2589213"/>
          <p14:tracePt t="40037" x="3092450" y="2595563"/>
          <p14:tracePt t="40039" x="3092450" y="2601913"/>
          <p14:tracePt t="40042" x="3092450" y="2608263"/>
          <p14:tracePt t="40043" x="3097213" y="2608263"/>
          <p14:tracePt t="40045" x="3097213" y="2613025"/>
          <p14:tracePt t="40048" x="3097213" y="2619375"/>
          <p14:tracePt t="40049" x="3103563" y="2619375"/>
          <p14:tracePt t="40052" x="3103563" y="2625725"/>
          <p14:tracePt t="40054" x="3103563" y="2632075"/>
          <p14:tracePt t="40056" x="3109913" y="2632075"/>
          <p14:tracePt t="40057" x="3109913" y="2636838"/>
          <p14:tracePt t="40060" x="3109913" y="2643188"/>
          <p14:tracePt t="40061" x="3116263" y="2643188"/>
          <p14:tracePt t="40064" x="3116263" y="2649538"/>
          <p14:tracePt t="40067" x="3121025" y="2649538"/>
          <p14:tracePt t="40068" x="3121025" y="2655888"/>
          <p14:tracePt t="40072" x="3127375" y="2662238"/>
          <p14:tracePt t="40076" x="3127375" y="2667000"/>
          <p14:tracePt t="40077" x="3133725" y="2667000"/>
          <p14:tracePt t="40081" x="3140075" y="2673350"/>
          <p14:tracePt t="40086" x="3146425" y="2679700"/>
          <p14:tracePt t="40091" x="3151188" y="2679700"/>
          <p14:tracePt t="40092" x="3151188" y="2686050"/>
          <p14:tracePt t="40096" x="3157538" y="2686050"/>
          <p14:tracePt t="40099" x="3157538" y="2690813"/>
          <p14:tracePt t="40102" x="3163888" y="2690813"/>
          <p14:tracePt t="40106" x="3170238" y="2697163"/>
          <p14:tracePt t="40109" x="3175000" y="2697163"/>
          <p14:tracePt t="40113" x="3181350" y="2703513"/>
          <p14:tracePt t="40117" x="3187700" y="2703513"/>
          <p14:tracePt t="40120" x="3194050" y="2703513"/>
          <p14:tracePt t="40121" x="3194050" y="2709863"/>
          <p14:tracePt t="40124" x="3198813" y="2709863"/>
          <p14:tracePt t="40127" x="3205163" y="2709863"/>
          <p14:tracePt t="40130" x="3205163" y="2714625"/>
          <p14:tracePt t="40131" x="3211513" y="2714625"/>
          <p14:tracePt t="40135" x="3217863" y="2714625"/>
          <p14:tracePt t="40138" x="3224213" y="2714625"/>
          <p14:tracePt t="40141" x="3228975" y="2720975"/>
          <p14:tracePt t="40145" x="3235325" y="2720975"/>
          <p14:tracePt t="40153" x="3248025" y="2720975"/>
          <p14:tracePt t="40155" x="3252788" y="2720975"/>
          <p14:tracePt t="40160" x="3259138" y="2720975"/>
          <p14:tracePt t="40165" x="3265488" y="2720975"/>
          <p14:tracePt t="40166" x="3265488" y="2727325"/>
          <p14:tracePt t="40170" x="3271838" y="2727325"/>
          <p14:tracePt t="40177" x="3276600" y="2727325"/>
          <p14:tracePt t="40185" x="3282950" y="2727325"/>
          <p14:tracePt t="40195" x="3289300" y="2727325"/>
          <p14:tracePt t="40205" x="3295650" y="2727325"/>
          <p14:tracePt t="40216" x="3300413" y="2727325"/>
          <p14:tracePt t="40227" x="3306763" y="2727325"/>
          <p14:tracePt t="40238" x="3313113" y="2727325"/>
          <p14:tracePt t="40247" x="3319463" y="2727325"/>
          <p14:tracePt t="40257" x="3325813" y="2727325"/>
          <p14:tracePt t="40263" x="3330575" y="2727325"/>
          <p14:tracePt t="40265" x="3330575" y="2720975"/>
          <p14:tracePt t="40271" x="3336925" y="2720975"/>
          <p14:tracePt t="40279" x="3343275" y="2720975"/>
          <p14:tracePt t="40287" x="3349625" y="2720975"/>
          <p14:tracePt t="40289" x="3349625" y="2714625"/>
          <p14:tracePt t="40295" x="3354388" y="2714625"/>
          <p14:tracePt t="40305" x="3360738" y="2709863"/>
          <p14:tracePt t="40313" x="3367088" y="2709863"/>
          <p14:tracePt t="40320" x="3367088" y="2703513"/>
          <p14:tracePt t="40384" x="3367088" y="2697163"/>
          <p14:tracePt t="40404" x="3367088" y="2690813"/>
          <p14:tracePt t="40413" x="3367088" y="2686050"/>
          <p14:tracePt t="40421" x="3367088" y="2679700"/>
          <p14:tracePt t="40427" x="3367088" y="2673350"/>
          <p14:tracePt t="40431" x="3367088" y="2667000"/>
          <p14:tracePt t="40436" x="3367088" y="2662238"/>
          <p14:tracePt t="40440" x="3367088" y="2655888"/>
          <p14:tracePt t="40445" x="3367088" y="2649538"/>
          <p14:tracePt t="40450" x="3367088" y="2643188"/>
          <p14:tracePt t="40455" x="3367088" y="2632075"/>
          <p14:tracePt t="40458" x="3367088" y="2625725"/>
          <p14:tracePt t="40461" x="3367088" y="2619375"/>
          <p14:tracePt t="40463" x="3367088" y="2613025"/>
          <p14:tracePt t="40465" x="3367088" y="2608263"/>
          <p14:tracePt t="40468" x="3367088" y="2601913"/>
          <p14:tracePt t="40470" x="3367088" y="2595563"/>
          <p14:tracePt t="40472" x="3367088" y="2589213"/>
          <p14:tracePt t="40475" x="3367088" y="2584450"/>
          <p14:tracePt t="40477" x="3367088" y="2578100"/>
          <p14:tracePt t="40479" x="3367088" y="2571750"/>
          <p14:tracePt t="40481" x="3367088" y="2565400"/>
          <p14:tracePt t="40483" x="3367088" y="2559050"/>
          <p14:tracePt t="40485" x="3367088" y="2554288"/>
          <p14:tracePt t="40486" x="3367088" y="2547938"/>
          <p14:tracePt t="40489" x="3367088" y="2541588"/>
          <p14:tracePt t="40490" x="3367088" y="2535238"/>
          <p14:tracePt t="40492" x="3367088" y="2530475"/>
          <p14:tracePt t="40494" x="3367088" y="2524125"/>
          <p14:tracePt t="40495" x="3367088" y="2517775"/>
          <p14:tracePt t="40496" x="3367088" y="2511425"/>
          <p14:tracePt t="40497" x="3373438" y="2511425"/>
          <p14:tracePt t="40498" x="3373438" y="2506663"/>
          <p14:tracePt t="40500" x="3373438" y="2500313"/>
          <p14:tracePt t="40502" x="3373438" y="2487613"/>
          <p14:tracePt t="40504" x="3373438" y="2481263"/>
          <p14:tracePt t="40505" x="3373438" y="2476500"/>
          <p14:tracePt t="40506" x="3373438" y="2470150"/>
          <p14:tracePt t="40508" x="3373438" y="2463800"/>
          <p14:tracePt t="40509" x="3373438" y="2457450"/>
          <p14:tracePt t="40510" x="3373438" y="2452688"/>
          <p14:tracePt t="40512" x="3373438" y="2446338"/>
          <p14:tracePt t="40514" x="3373438" y="2433638"/>
          <p14:tracePt t="40515" x="3373438" y="2428875"/>
          <p14:tracePt t="40517" x="3373438" y="2422525"/>
          <p14:tracePt t="40519" x="3373438" y="2409825"/>
          <p14:tracePt t="40520" x="3373438" y="2405063"/>
          <p14:tracePt t="40522" x="3373438" y="2398713"/>
          <p14:tracePt t="40523" x="3373438" y="2392363"/>
          <p14:tracePt t="40524" x="3373438" y="2386013"/>
          <p14:tracePt t="40525" x="3373438" y="2379663"/>
          <p14:tracePt t="40527" x="3373438" y="2374900"/>
          <p14:tracePt t="40528" x="3373438" y="2368550"/>
          <p14:tracePt t="40529" x="3373438" y="2362200"/>
          <p14:tracePt t="40530" x="3373438" y="2355850"/>
          <p14:tracePt t="40532" x="3373438" y="2351088"/>
          <p14:tracePt t="40533" x="3373438" y="2344738"/>
          <p14:tracePt t="40535" x="3373438" y="2338388"/>
          <p14:tracePt t="40536" x="3373438" y="2332038"/>
          <p14:tracePt t="40538" x="3373438" y="2327275"/>
          <p14:tracePt t="40539" x="3373438" y="2320925"/>
          <p14:tracePt t="40541" x="3373438" y="2314575"/>
          <p14:tracePt t="40543" x="3373438" y="2308225"/>
          <p14:tracePt t="40545" x="3373438" y="2301875"/>
          <p14:tracePt t="40546" x="3373438" y="2297113"/>
          <p14:tracePt t="40549" x="3373438" y="2290763"/>
          <p14:tracePt t="40552" x="3373438" y="2284413"/>
          <p14:tracePt t="40553" x="3373438" y="2278063"/>
          <p14:tracePt t="40556" x="3373438" y="2273300"/>
          <p14:tracePt t="40558" x="3367088" y="2266950"/>
          <p14:tracePt t="40562" x="3367088" y="2260600"/>
          <p14:tracePt t="40566" x="3367088" y="2254250"/>
          <p14:tracePt t="40570" x="3367088" y="2249488"/>
          <p14:tracePt t="40577" x="3367088" y="2243138"/>
          <p14:tracePt t="40578" x="3360738" y="2243138"/>
          <p14:tracePt t="40672" x="3360738" y="2236788"/>
          <p14:tracePt t="40678" x="3360738" y="2230438"/>
          <p14:tracePt t="40681" x="3360738" y="2224088"/>
          <p14:tracePt t="40685" x="3360738" y="2219325"/>
          <p14:tracePt t="40687" x="3360738" y="2212975"/>
          <p14:tracePt t="40690" x="3360738" y="2206625"/>
          <p14:tracePt t="40693" x="3354388" y="2200275"/>
          <p14:tracePt t="40695" x="3354388" y="2195513"/>
          <p14:tracePt t="40697" x="3354388" y="2189163"/>
          <p14:tracePt t="40700" x="3354388" y="2182813"/>
          <p14:tracePt t="40702" x="3354388" y="2176463"/>
          <p14:tracePt t="40704" x="3354388" y="2171700"/>
          <p14:tracePt t="40705" x="3354388" y="2165350"/>
          <p14:tracePt t="40707" x="3354388" y="2159000"/>
          <p14:tracePt t="40709" x="3354388" y="2152650"/>
          <p14:tracePt t="40711" x="3354388" y="2147888"/>
          <p14:tracePt t="40714" x="3354388" y="2141538"/>
          <p14:tracePt t="40716" x="3354388" y="2135188"/>
          <p14:tracePt t="40718" x="3354388" y="2122488"/>
          <p14:tracePt t="40720" x="3354388" y="2117725"/>
          <p14:tracePt t="40722" x="3354388" y="2111375"/>
          <p14:tracePt t="40724" x="3354388" y="2105025"/>
          <p14:tracePt t="40725" x="3354388" y="2098675"/>
          <p14:tracePt t="40727" x="3354388" y="2093913"/>
          <p14:tracePt t="40729" x="3354388" y="2087563"/>
          <p14:tracePt t="40730" x="3354388" y="2081213"/>
          <p14:tracePt t="40732" x="3354388" y="2074863"/>
          <p14:tracePt t="40736" x="3354388" y="2063750"/>
          <p14:tracePt t="40737" x="3354388" y="2057400"/>
          <p14:tracePt t="40739" x="3354388" y="2051050"/>
          <p14:tracePt t="40740" x="3354388" y="2044700"/>
          <p14:tracePt t="40742" x="3354388" y="2039938"/>
          <p14:tracePt t="40744" x="3354388" y="2033588"/>
          <p14:tracePt t="40747" x="3354388" y="2027238"/>
          <p14:tracePt t="40748" x="3354388" y="2020888"/>
          <p14:tracePt t="40750" x="3354388" y="2016125"/>
          <p14:tracePt t="40752" x="3354388" y="2009775"/>
          <p14:tracePt t="40754" x="3354388" y="2003425"/>
          <p14:tracePt t="40757" x="3354388" y="1997075"/>
          <p14:tracePt t="40759" x="3354388" y="1992313"/>
          <p14:tracePt t="40762" x="3354388" y="1985963"/>
          <p14:tracePt t="40764" x="3354388" y="1979613"/>
          <p14:tracePt t="40766" x="3354388" y="1973263"/>
          <p14:tracePt t="40769" x="3354388" y="1966913"/>
          <p14:tracePt t="40771" x="3354388" y="1962150"/>
          <p14:tracePt t="40774" x="3354388" y="1955800"/>
          <p14:tracePt t="40777" x="3354388" y="1949450"/>
          <p14:tracePt t="40780" x="3354388" y="1943100"/>
          <p14:tracePt t="40785" x="3354388" y="1938338"/>
          <p14:tracePt t="40787" x="3354388" y="1931988"/>
          <p14:tracePt t="40790" x="3354388" y="1925638"/>
          <p14:tracePt t="40794" x="3354388" y="1919288"/>
          <p14:tracePt t="40797" x="3354388" y="1914525"/>
          <p14:tracePt t="40802" x="3354388" y="1908175"/>
          <p14:tracePt t="40804" x="3354388" y="1901825"/>
          <p14:tracePt t="40809" x="3354388" y="1895475"/>
          <p14:tracePt t="40812" x="3354388" y="1890713"/>
          <p14:tracePt t="40816" x="3354388" y="1884363"/>
          <p14:tracePt t="40820" x="3354388" y="1878013"/>
          <p14:tracePt t="40825" x="3354388" y="1871663"/>
          <p14:tracePt t="40829" x="3354388" y="1865313"/>
          <p14:tracePt t="40832" x="3354388" y="1860550"/>
          <p14:tracePt t="40837" x="3354388" y="1854200"/>
          <p14:tracePt t="40841" x="3354388" y="1847850"/>
          <p14:tracePt t="40845" x="3354388" y="1841500"/>
          <p14:tracePt t="40850" x="3354388" y="1836738"/>
          <p14:tracePt t="40856" x="3354388" y="1830388"/>
          <p14:tracePt t="40860" x="3354388" y="1824038"/>
          <p14:tracePt t="40865" x="3354388" y="1817688"/>
          <p14:tracePt t="40869" x="3354388" y="1812925"/>
          <p14:tracePt t="40875" x="3354388" y="1806575"/>
          <p14:tracePt t="40879" x="3354388" y="1800225"/>
          <p14:tracePt t="40883" x="3354388" y="1793875"/>
          <p14:tracePt t="40889" x="3354388" y="1787525"/>
          <p14:tracePt t="40902" x="3360738" y="1770063"/>
          <p14:tracePt t="40904" x="3360738" y="1763713"/>
          <p14:tracePt t="40907" x="3360738" y="1758950"/>
          <p14:tracePt t="40910" x="3360738" y="1752600"/>
          <p14:tracePt t="40913" x="3360738" y="1746250"/>
          <p14:tracePt t="40917" x="3367088" y="1739900"/>
          <p14:tracePt t="40921" x="3367088" y="1735138"/>
          <p14:tracePt t="40923" x="3367088" y="1728788"/>
          <p14:tracePt t="40926" x="3367088" y="1722438"/>
          <p14:tracePt t="40929" x="3367088" y="1716088"/>
          <p14:tracePt t="40932" x="3373438" y="1709738"/>
          <p14:tracePt t="40936" x="3373438" y="1704975"/>
          <p14:tracePt t="40938" x="3373438" y="1698625"/>
          <p14:tracePt t="40941" x="3373438" y="1692275"/>
          <p14:tracePt t="40943" x="3373438" y="1685925"/>
          <p14:tracePt t="40946" x="3373438" y="1681163"/>
          <p14:tracePt t="40948" x="3378200" y="1681163"/>
          <p14:tracePt t="40950" x="3378200" y="1674813"/>
          <p14:tracePt t="40952" x="3378200" y="1668463"/>
          <p14:tracePt t="40954" x="3378200" y="1662113"/>
          <p14:tracePt t="40956" x="3378200" y="1657350"/>
          <p14:tracePt t="40960" x="3378200" y="1651000"/>
          <p14:tracePt t="40962" x="3378200" y="1644650"/>
          <p14:tracePt t="40965" x="3384550" y="1638300"/>
          <p14:tracePt t="40969" x="3384550" y="1633538"/>
          <p14:tracePt t="40971" x="3384550" y="1627188"/>
          <p14:tracePt t="40974" x="3384550" y="1620838"/>
          <p14:tracePt t="40977" x="3384550" y="1614488"/>
          <p14:tracePt t="40981" x="3390900" y="1608138"/>
          <p14:tracePt t="40985" x="3390900" y="1603375"/>
          <p14:tracePt t="40989" x="3390900" y="1597025"/>
          <p14:tracePt t="40993" x="3390900" y="1590675"/>
          <p14:tracePt t="40998" x="3390900" y="1584325"/>
          <p14:tracePt t="41004" x="3390900" y="1579563"/>
          <p14:tracePt t="41006" x="3397250" y="1579563"/>
          <p14:tracePt t="41010" x="3397250" y="1573213"/>
          <p14:tracePt t="41018" x="3397250" y="1566863"/>
          <p14:tracePt t="41025" x="3397250" y="1560513"/>
          <p14:tracePt t="41028" x="3403600" y="1560513"/>
          <p14:tracePt t="41031" x="3403600" y="1555750"/>
          <p14:tracePt t="41038" x="3403600" y="1549400"/>
          <p14:tracePt t="41044" x="3403600" y="1543050"/>
          <p14:tracePt t="41047" x="3408363" y="1543050"/>
          <p14:tracePt t="41053" x="3408363" y="1536700"/>
          <p14:tracePt t="41058" x="3408363" y="1530350"/>
          <p14:tracePt t="41059" x="3414713" y="1530350"/>
          <p14:tracePt t="41062" x="3414713" y="1525588"/>
          <p14:tracePt t="41067" x="3414713" y="1519238"/>
          <p14:tracePt t="41069" x="3421063" y="1519238"/>
          <p14:tracePt t="41072" x="3421063" y="1512888"/>
          <p14:tracePt t="41077" x="3427413" y="1506538"/>
          <p14:tracePt t="41081" x="3427413" y="1501775"/>
          <p14:tracePt t="41086" x="3432175" y="1495425"/>
          <p14:tracePt t="41092" x="3438525" y="1489075"/>
          <p14:tracePt t="41095" x="3438525" y="1482725"/>
          <p14:tracePt t="41097" x="3444875" y="1482725"/>
          <p14:tracePt t="41102" x="3451225" y="1477963"/>
          <p14:tracePt t="41106" x="3451225" y="1471613"/>
          <p14:tracePt t="41108" x="3455988" y="1471613"/>
          <p14:tracePt t="41111" x="3455988" y="1465263"/>
          <p14:tracePt t="41112" x="3462338" y="1465263"/>
          <p14:tracePt t="41116" x="3462338" y="1458913"/>
          <p14:tracePt t="41117" x="3468688" y="1458913"/>
          <p14:tracePt t="41122" x="3475038" y="1452563"/>
          <p14:tracePt t="41127" x="3479800" y="1447800"/>
          <p14:tracePt t="41132" x="3486150" y="1447800"/>
          <p14:tracePt t="41133" x="3486150" y="1441450"/>
          <p14:tracePt t="41137" x="3492500" y="1441450"/>
          <p14:tracePt t="41139" x="3492500" y="1435100"/>
          <p14:tracePt t="41143" x="3498850" y="1435100"/>
          <p14:tracePt t="41147" x="3498850" y="1428750"/>
          <p14:tracePt t="41149" x="3505200" y="1428750"/>
          <p14:tracePt t="41154" x="3509963" y="1428750"/>
          <p14:tracePt t="41157" x="3509963" y="1423988"/>
          <p14:tracePt t="41161" x="3516313" y="1423988"/>
          <p14:tracePt t="41166" x="3522663" y="1423988"/>
          <p14:tracePt t="41168" x="3522663" y="1417638"/>
          <p14:tracePt t="41171" x="3529013" y="1417638"/>
          <p14:tracePt t="41177" x="3533775" y="1411288"/>
          <p14:tracePt t="41180" x="3540125" y="1411288"/>
          <p14:tracePt t="41186" x="3546475" y="1411288"/>
          <p14:tracePt t="41188" x="3546475" y="1404938"/>
          <p14:tracePt t="41189" x="3552825" y="1404938"/>
          <p14:tracePt t="41191" x="3557588" y="1404938"/>
          <p14:tracePt t="41194" x="3563938" y="1404938"/>
          <p14:tracePt t="41197" x="3570288" y="1400175"/>
          <p14:tracePt t="41199" x="3576638" y="1400175"/>
          <p14:tracePt t="41202" x="3582988" y="1400175"/>
          <p14:tracePt t="41204" x="3587750" y="1400175"/>
          <p14:tracePt t="41205" x="3594100" y="1400175"/>
          <p14:tracePt t="41207" x="3600450" y="1393825"/>
          <p14:tracePt t="41209" x="3606800" y="1393825"/>
          <p14:tracePt t="41211" x="3611563" y="1393825"/>
          <p14:tracePt t="41212" x="3617913" y="1393825"/>
          <p14:tracePt t="41214" x="3624263" y="1393825"/>
          <p14:tracePt t="41217" x="3635375" y="1393825"/>
          <p14:tracePt t="41220" x="3648075" y="1387475"/>
          <p14:tracePt t="41222" x="3654425" y="1387475"/>
          <p14:tracePt t="41224" x="3660775" y="1387475"/>
          <p14:tracePt t="41225" x="3665538" y="1387475"/>
          <p14:tracePt t="41226" x="3671888" y="1387475"/>
          <p14:tracePt t="41227" x="3678238" y="1387475"/>
          <p14:tracePt t="41229" x="3684588" y="1387475"/>
          <p14:tracePt t="41232" x="3695700" y="1387475"/>
          <p14:tracePt t="41233" x="3702050" y="1387475"/>
          <p14:tracePt t="41235" x="3708400" y="1387475"/>
          <p14:tracePt t="41237" x="3719513" y="1387475"/>
          <p14:tracePt t="41239" x="3732213" y="1387475"/>
          <p14:tracePt t="41240" x="3736975" y="1387475"/>
          <p14:tracePt t="41242" x="3743325" y="1387475"/>
          <p14:tracePt t="41243" x="3749675" y="1387475"/>
          <p14:tracePt t="41244" x="3756025" y="1387475"/>
          <p14:tracePt t="41246" x="3762375" y="1387475"/>
          <p14:tracePt t="41247" x="3767138" y="1387475"/>
          <p14:tracePt t="41248" x="3773488" y="1387475"/>
          <p14:tracePt t="41249" x="3779838" y="1387475"/>
          <p14:tracePt t="41250" x="3786188" y="1387475"/>
          <p14:tracePt t="41252" x="3790950" y="1387475"/>
          <p14:tracePt t="41253" x="3797300" y="1387475"/>
          <p14:tracePt t="41254" x="3803650" y="1387475"/>
          <p14:tracePt t="41256" x="3810000" y="1387475"/>
          <p14:tracePt t="41257" x="3814763" y="1387475"/>
          <p14:tracePt t="41258" x="3821113" y="1387475"/>
          <p14:tracePt t="41259" x="3827463" y="1387475"/>
          <p14:tracePt t="41261" x="3833813" y="1387475"/>
          <p14:tracePt t="41262" x="3840163" y="1387475"/>
          <p14:tracePt t="41263" x="3844925" y="1387475"/>
          <p14:tracePt t="41264" x="3851275" y="1387475"/>
          <p14:tracePt t="41266" x="3857625" y="1387475"/>
          <p14:tracePt t="41267" x="3863975" y="1387475"/>
          <p14:tracePt t="41269" x="3875088" y="1387475"/>
          <p14:tracePt t="41271" x="3881438" y="1387475"/>
          <p14:tracePt t="41272" x="3887788" y="1387475"/>
          <p14:tracePt t="41273" x="3892550" y="1387475"/>
          <p14:tracePt t="41274" x="3898900" y="1387475"/>
          <p14:tracePt t="41276" x="3905250" y="1387475"/>
          <p14:tracePt t="41277" x="3911600" y="1387475"/>
          <p14:tracePt t="41278" x="3916363" y="1387475"/>
          <p14:tracePt t="41280" x="3922713" y="1387475"/>
          <p14:tracePt t="41281" x="3929063" y="1387475"/>
          <p14:tracePt t="41282" x="3935413" y="1387475"/>
          <p14:tracePt t="41284" x="3941763" y="1387475"/>
          <p14:tracePt t="41285" x="3946525" y="1387475"/>
          <p14:tracePt t="41286" x="3952875" y="1387475"/>
          <p14:tracePt t="41287" x="3959225" y="1387475"/>
          <p14:tracePt t="41289" x="3965575" y="1387475"/>
          <p14:tracePt t="41290" x="3970338" y="1387475"/>
          <p14:tracePt t="41291" x="3976688" y="1387475"/>
          <p14:tracePt t="41293" x="3983038" y="1387475"/>
          <p14:tracePt t="41294" x="3989388" y="1387475"/>
          <p14:tracePt t="41295" x="3994150" y="1387475"/>
          <p14:tracePt t="41296" x="4000500" y="1387475"/>
          <p14:tracePt t="41297" x="4006850" y="1393825"/>
          <p14:tracePt t="41299" x="4013200" y="1393825"/>
          <p14:tracePt t="41300" x="4019550" y="1393825"/>
          <p14:tracePt t="41301" x="4024313" y="1393825"/>
          <p14:tracePt t="41303" x="4030663" y="1393825"/>
          <p14:tracePt t="41304" x="4037013" y="1393825"/>
          <p14:tracePt t="41305" x="4043363" y="1393825"/>
          <p14:tracePt t="41307" x="4048125" y="1393825"/>
          <p14:tracePt t="41308" x="4054475" y="1393825"/>
          <p14:tracePt t="41309" x="4060825" y="1393825"/>
          <p14:tracePt t="41310" x="4067175" y="1393825"/>
          <p14:tracePt t="41311" x="4071938" y="1393825"/>
          <p14:tracePt t="41312" x="4078288" y="1393825"/>
          <p14:tracePt t="41314" x="4084638" y="1393825"/>
          <p14:tracePt t="41315" x="4090988" y="1393825"/>
          <p14:tracePt t="41316" x="4097338" y="1393825"/>
          <p14:tracePt t="41318" x="4102100" y="1393825"/>
          <p14:tracePt t="41319" x="4108450" y="1393825"/>
          <p14:tracePt t="41320" x="4114800" y="1393825"/>
          <p14:tracePt t="41321" x="4121150" y="1393825"/>
          <p14:tracePt t="41323" x="4125913" y="1393825"/>
          <p14:tracePt t="41324" x="4132263" y="1400175"/>
          <p14:tracePt t="41325" x="4138613" y="1400175"/>
          <p14:tracePt t="41327" x="4144963" y="1400175"/>
          <p14:tracePt t="41328" x="4149725" y="1400175"/>
          <p14:tracePt t="41329" x="4156075" y="1400175"/>
          <p14:tracePt t="41331" x="4162425" y="1400175"/>
          <p14:tracePt t="41332" x="4168775" y="1400175"/>
          <p14:tracePt t="41333" x="4173538" y="1400175"/>
          <p14:tracePt t="41335" x="4179888" y="1400175"/>
          <p14:tracePt t="41336" x="4186238" y="1400175"/>
          <p14:tracePt t="41338" x="4192588" y="1400175"/>
          <p14:tracePt t="41339" x="4198938" y="1400175"/>
          <p14:tracePt t="41341" x="4203700" y="1400175"/>
          <p14:tracePt t="41342" x="4210050" y="1400175"/>
          <p14:tracePt t="41344" x="4216400" y="1400175"/>
          <p14:tracePt t="41345" x="4222750" y="1400175"/>
          <p14:tracePt t="41347" x="4227513" y="1404938"/>
          <p14:tracePt t="41348" x="4233863" y="1404938"/>
          <p14:tracePt t="41349" x="4240213" y="1404938"/>
          <p14:tracePt t="41352" x="4246563" y="1404938"/>
          <p14:tracePt t="41353" x="4251325" y="1404938"/>
          <p14:tracePt t="41354" x="4257675" y="1404938"/>
          <p14:tracePt t="41355" x="4264025" y="1404938"/>
          <p14:tracePt t="41357" x="4270375" y="1404938"/>
          <p14:tracePt t="41359" x="4276725" y="1404938"/>
          <p14:tracePt t="41361" x="4281488" y="1404938"/>
          <p14:tracePt t="41362" x="4287838" y="1411288"/>
          <p14:tracePt t="41364" x="4294188" y="1411288"/>
          <p14:tracePt t="41366" x="4300538" y="1411288"/>
          <p14:tracePt t="41367" x="4305300" y="1411288"/>
          <p14:tracePt t="41369" x="4311650" y="1411288"/>
          <p14:tracePt t="41371" x="4318000" y="1411288"/>
          <p14:tracePt t="41373" x="4324350" y="1411288"/>
          <p14:tracePt t="41375" x="4329113" y="1411288"/>
          <p14:tracePt t="41376" x="4329113" y="1417638"/>
          <p14:tracePt t="41377" x="4335463" y="1417638"/>
          <p14:tracePt t="41379" x="4341813" y="1417638"/>
          <p14:tracePt t="41380" x="4348163" y="1417638"/>
          <p14:tracePt t="41382" x="4352925" y="1417638"/>
          <p14:tracePt t="41384" x="4359275" y="1417638"/>
          <p14:tracePt t="41386" x="4365625" y="1417638"/>
          <p14:tracePt t="41388" x="4371975" y="1417638"/>
          <p14:tracePt t="41390" x="4378325" y="1417638"/>
          <p14:tracePt t="41392" x="4383088" y="1417638"/>
          <p14:tracePt t="41393" x="4383088" y="1423988"/>
          <p14:tracePt t="41395" x="4389438" y="1423988"/>
          <p14:tracePt t="41397" x="4395788" y="1423988"/>
          <p14:tracePt t="41399" x="4402138" y="1423988"/>
          <p14:tracePt t="41401" x="4406900" y="1423988"/>
          <p14:tracePt t="41403" x="4413250" y="1423988"/>
          <p14:tracePt t="41406" x="4419600" y="1423988"/>
          <p14:tracePt t="41407" x="4425950" y="1423988"/>
          <p14:tracePt t="41410" x="4430713" y="1423988"/>
          <p14:tracePt t="41412" x="4437063" y="1423988"/>
          <p14:tracePt t="41414" x="4443413" y="1423988"/>
          <p14:tracePt t="41416" x="4443413" y="1428750"/>
          <p14:tracePt t="41417" x="4449763" y="1428750"/>
          <p14:tracePt t="41419" x="4456113" y="1428750"/>
          <p14:tracePt t="41422" x="4460875" y="1428750"/>
          <p14:tracePt t="41424" x="4467225" y="1428750"/>
          <p14:tracePt t="41427" x="4473575" y="1428750"/>
          <p14:tracePt t="41430" x="4479925" y="1428750"/>
          <p14:tracePt t="41434" x="4484688" y="1428750"/>
          <p14:tracePt t="41439" x="4491038" y="1428750"/>
          <p14:tracePt t="41446" x="4497388" y="1428750"/>
          <p14:tracePt t="41642" x="4497388" y="1435100"/>
          <p14:tracePt t="41649" x="4497388" y="1441450"/>
          <p14:tracePt t="41654" x="4497388" y="1447800"/>
          <p14:tracePt t="41660" x="4497388" y="1452563"/>
          <p14:tracePt t="41665" x="4491038" y="1458913"/>
          <p14:tracePt t="41672" x="4491038" y="1465263"/>
          <p14:tracePt t="41676" x="4484688" y="1471613"/>
          <p14:tracePt t="41679" x="4484688" y="1477963"/>
          <p14:tracePt t="41685" x="4484688" y="1482725"/>
          <p14:tracePt t="41690" x="4479925" y="1489075"/>
          <p14:tracePt t="41694" x="4479925" y="1495425"/>
          <p14:tracePt t="41697" x="4479925" y="1501775"/>
          <p14:tracePt t="41701" x="4479925" y="1506538"/>
          <p14:tracePt t="41704" x="4473575" y="1512888"/>
          <p14:tracePt t="41707" x="4473575" y="1519238"/>
          <p14:tracePt t="41710" x="4473575" y="1525588"/>
          <p14:tracePt t="41712" x="4473575" y="1530350"/>
          <p14:tracePt t="41715" x="4467225" y="1536700"/>
          <p14:tracePt t="41717" x="4467225" y="1543050"/>
          <p14:tracePt t="41718" x="4467225" y="1549400"/>
          <p14:tracePt t="41721" x="4467225" y="1555750"/>
          <p14:tracePt t="41723" x="4467225" y="1560513"/>
          <p14:tracePt t="41725" x="4467225" y="1566863"/>
          <p14:tracePt t="41727" x="4460875" y="1579563"/>
          <p14:tracePt t="41730" x="4460875" y="1584325"/>
          <p14:tracePt t="41734" x="4460875" y="1597025"/>
          <p14:tracePt t="41736" x="4460875" y="1608138"/>
          <p14:tracePt t="41738" x="4460875" y="1614488"/>
          <p14:tracePt t="41740" x="4456113" y="1627188"/>
          <p14:tracePt t="41743" x="4456113" y="1633538"/>
          <p14:tracePt t="41744" x="4456113" y="1638300"/>
          <p14:tracePt t="41745" x="4456113" y="1644650"/>
          <p14:tracePt t="41748" x="4456113" y="1657350"/>
          <p14:tracePt t="41750" x="4456113" y="1662113"/>
          <p14:tracePt t="41752" x="4456113" y="1674813"/>
          <p14:tracePt t="41754" x="4456113" y="1681163"/>
          <p14:tracePt t="41756" x="4456113" y="1685925"/>
          <p14:tracePt t="41758" x="4456113" y="1692275"/>
          <p14:tracePt t="41759" x="4456113" y="1698625"/>
          <p14:tracePt t="41761" x="4456113" y="1704975"/>
          <p14:tracePt t="41763" x="4456113" y="1709738"/>
          <p14:tracePt t="41764" x="4456113" y="1716088"/>
          <p14:tracePt t="41766" x="4456113" y="1722438"/>
          <p14:tracePt t="41768" x="4456113" y="1728788"/>
          <p14:tracePt t="41770" x="4456113" y="1735138"/>
          <p14:tracePt t="41771" x="4456113" y="1739900"/>
          <p14:tracePt t="41772" x="4460875" y="1739900"/>
          <p14:tracePt t="41773" x="4460875" y="1746250"/>
          <p14:tracePt t="41775" x="4460875" y="1752600"/>
          <p14:tracePt t="41777" x="4460875" y="1758950"/>
          <p14:tracePt t="41779" x="4460875" y="1763713"/>
          <p14:tracePt t="41781" x="4460875" y="1770063"/>
          <p14:tracePt t="41782" x="4467225" y="1770063"/>
          <p14:tracePt t="41783" x="4467225" y="1776413"/>
          <p14:tracePt t="41785" x="4467225" y="1782763"/>
          <p14:tracePt t="41787" x="4467225" y="1787525"/>
          <p14:tracePt t="41789" x="4473575" y="1787525"/>
          <p14:tracePt t="41790" x="4473575" y="1793875"/>
          <p14:tracePt t="41793" x="4473575" y="1800225"/>
          <p14:tracePt t="41794" x="4473575" y="1806575"/>
          <p14:tracePt t="41796" x="4479925" y="1812925"/>
          <p14:tracePt t="41798" x="4479925" y="1817688"/>
          <p14:tracePt t="41802" x="4484688" y="1824038"/>
          <p14:tracePt t="41803" x="4484688" y="1830388"/>
          <p14:tracePt t="41805" x="4484688" y="1836738"/>
          <p14:tracePt t="41808" x="4491038" y="1841500"/>
          <p14:tracePt t="41810" x="4491038" y="1847850"/>
          <p14:tracePt t="41813" x="4491038" y="1854200"/>
          <p14:tracePt t="41814" x="4497388" y="1854200"/>
          <p14:tracePt t="41816" x="4497388" y="1860550"/>
          <p14:tracePt t="41819" x="4503738" y="1865313"/>
          <p14:tracePt t="41821" x="4503738" y="1871663"/>
          <p14:tracePt t="41824" x="4508500" y="1878013"/>
          <p14:tracePt t="41828" x="4514850" y="1884363"/>
          <p14:tracePt t="41831" x="4514850" y="1890713"/>
          <p14:tracePt t="41832" x="4521200" y="1890713"/>
          <p14:tracePt t="41836" x="4527550" y="1895475"/>
          <p14:tracePt t="41838" x="4527550" y="1901825"/>
          <p14:tracePt t="41841" x="4533900" y="1901825"/>
          <p14:tracePt t="41842" x="4533900" y="1908175"/>
          <p14:tracePt t="41845" x="4538663" y="1908175"/>
          <p14:tracePt t="41848" x="4538663" y="1914525"/>
          <p14:tracePt t="41849" x="4545013" y="1914525"/>
          <p14:tracePt t="41853" x="4551363" y="1914525"/>
          <p14:tracePt t="41857" x="4551363" y="1919288"/>
          <p14:tracePt t="41858" x="4557713" y="1919288"/>
          <p14:tracePt t="41862" x="4562475" y="1919288"/>
          <p14:tracePt t="41867" x="4568825" y="1919288"/>
          <p14:tracePt t="41869" x="4568825" y="1925638"/>
          <p14:tracePt t="41870" x="4575175" y="1925638"/>
          <p14:tracePt t="41873" x="4581525" y="1925638"/>
          <p14:tracePt t="41877" x="4586288" y="1925638"/>
          <p14:tracePt t="41879" x="4592638" y="1925638"/>
          <p14:tracePt t="41882" x="4598988" y="1925638"/>
          <p14:tracePt t="41885" x="4605338" y="1925638"/>
          <p14:tracePt t="41887" x="4610100" y="1925638"/>
          <p14:tracePt t="41903" x="4664075" y="1925638"/>
          <p14:tracePt t="41904" x="4670425" y="1925638"/>
          <p14:tracePt t="41906" x="4676775" y="1925638"/>
          <p14:tracePt t="41908" x="4683125" y="1925638"/>
          <p14:tracePt t="41910" x="4687888" y="1925638"/>
          <p14:tracePt t="41912" x="4694238" y="1925638"/>
          <p14:tracePt t="41913" x="4700588" y="1925638"/>
          <p14:tracePt t="41915" x="4706938" y="1925638"/>
          <p14:tracePt t="41917" x="4713288" y="1919288"/>
          <p14:tracePt t="41919" x="4718050" y="1919288"/>
          <p14:tracePt t="41921" x="4724400" y="1919288"/>
          <p14:tracePt t="41922" x="4724400" y="1914525"/>
          <p14:tracePt t="41924" x="4730750" y="1914525"/>
          <p14:tracePt t="41927" x="4737100" y="1908175"/>
          <p14:tracePt t="41930" x="4741863" y="1908175"/>
          <p14:tracePt t="41932" x="4741863" y="1901825"/>
          <p14:tracePt t="41933" x="4748213" y="1901825"/>
          <p14:tracePt t="41936" x="4748213" y="1895475"/>
          <p14:tracePt t="41938" x="4754563" y="1895475"/>
          <p14:tracePt t="41941" x="4754563" y="1890713"/>
          <p14:tracePt t="41945" x="4754563" y="1884363"/>
          <p14:tracePt t="41947" x="4760913" y="1884363"/>
          <p14:tracePt t="41949" x="4760913" y="1878013"/>
          <p14:tracePt t="41953" x="4760913" y="1871663"/>
          <p14:tracePt t="41958" x="4760913" y="1865313"/>
          <p14:tracePt t="41961" x="4760913" y="1860550"/>
          <p14:tracePt t="41966" x="4760913" y="1854200"/>
          <p14:tracePt t="41970" x="4760913" y="1847850"/>
          <p14:tracePt t="41974" x="4760913" y="1841500"/>
          <p14:tracePt t="41975" x="4754563" y="1841500"/>
          <p14:tracePt t="41978" x="4754563" y="1836738"/>
          <p14:tracePt t="41982" x="4748213" y="1836738"/>
          <p14:tracePt t="41985" x="4748213" y="1830388"/>
          <p14:tracePt t="41988" x="4741863" y="1830388"/>
          <p14:tracePt t="41990" x="4741863" y="1824038"/>
          <p14:tracePt t="41994" x="4737100" y="1824038"/>
          <p14:tracePt t="41997" x="4737100" y="1817688"/>
          <p14:tracePt t="41998" x="4730750" y="1817688"/>
          <p14:tracePt t="42002" x="4724400" y="1817688"/>
          <p14:tracePt t="42006" x="4718050" y="1817688"/>
          <p14:tracePt t="42008" x="4718050" y="1812925"/>
          <p14:tracePt t="42010" x="4713288" y="1812925"/>
          <p14:tracePt t="42014" x="4706938" y="1812925"/>
          <p14:tracePt t="42017" x="4700588" y="1812925"/>
          <p14:tracePt t="42020" x="4694238" y="1812925"/>
          <p14:tracePt t="42022" x="4687888" y="1812925"/>
          <p14:tracePt t="42025" x="4683125" y="1812925"/>
          <p14:tracePt t="42027" x="4676775" y="1812925"/>
          <p14:tracePt t="42029" x="4670425" y="1812925"/>
          <p14:tracePt t="42031" x="4664075" y="1812925"/>
          <p14:tracePt t="42033" x="4659313" y="1812925"/>
          <p14:tracePt t="42035" x="4652963" y="1812925"/>
          <p14:tracePt t="42037" x="4646613" y="1812925"/>
          <p14:tracePt t="42039" x="4640263" y="1812925"/>
          <p14:tracePt t="42041" x="4635500" y="1812925"/>
          <p14:tracePt t="42043" x="4629150" y="1812925"/>
          <p14:tracePt t="42044" x="4622800" y="1812925"/>
          <p14:tracePt t="42046" x="4616450" y="1817688"/>
          <p14:tracePt t="42048" x="4610100" y="1817688"/>
          <p14:tracePt t="42049" x="4605338" y="1817688"/>
          <p14:tracePt t="42052" x="4598988" y="1817688"/>
          <p14:tracePt t="42053" x="4592638" y="1817688"/>
          <p14:tracePt t="42054" x="4586288" y="1817688"/>
          <p14:tracePt t="42056" x="4581525" y="1824038"/>
          <p14:tracePt t="42058" x="4575175" y="1824038"/>
          <p14:tracePt t="42059" x="4568825" y="1824038"/>
          <p14:tracePt t="42061" x="4562475" y="1824038"/>
          <p14:tracePt t="42062" x="4557713" y="1824038"/>
          <p14:tracePt t="42063" x="4557713" y="1830388"/>
          <p14:tracePt t="42064" x="4551363" y="1830388"/>
          <p14:tracePt t="42066" x="4545013" y="1830388"/>
          <p14:tracePt t="42068" x="4538663" y="1836738"/>
          <p14:tracePt t="42069" x="4533900" y="1836738"/>
          <p14:tracePt t="42071" x="4527550" y="1836738"/>
          <p14:tracePt t="42073" x="4521200" y="1841500"/>
          <p14:tracePt t="42075" x="4514850" y="1841500"/>
          <p14:tracePt t="42076" x="4508500" y="1841500"/>
          <p14:tracePt t="42079" x="4503738" y="1847850"/>
          <p14:tracePt t="42080" x="4497388" y="1847850"/>
          <p14:tracePt t="42082" x="4491038" y="1847850"/>
          <p14:tracePt t="42083" x="4491038" y="1854200"/>
          <p14:tracePt t="42084" x="4484688" y="1854200"/>
          <p14:tracePt t="42087" x="4479925" y="1860550"/>
          <p14:tracePt t="42088" x="4473575" y="1860550"/>
          <p14:tracePt t="42091" x="4467225" y="1860550"/>
          <p14:tracePt t="42092" x="4467225" y="1865313"/>
          <p14:tracePt t="42093" x="4460875" y="1865313"/>
          <p14:tracePt t="42095" x="4456113" y="1865313"/>
          <p14:tracePt t="42096" x="4456113" y="1871663"/>
          <p14:tracePt t="42097" x="4449763" y="1871663"/>
          <p14:tracePt t="42100" x="4443413" y="1878013"/>
          <p14:tracePt t="42102" x="4437063" y="1878013"/>
          <p14:tracePt t="42104" x="4437063" y="1884363"/>
          <p14:tracePt t="42106" x="4430713" y="1884363"/>
          <p14:tracePt t="42108" x="4425950" y="1890713"/>
          <p14:tracePt t="42112" x="4419600" y="1895475"/>
          <p14:tracePt t="42114" x="4413250" y="1895475"/>
          <p14:tracePt t="42115" x="4413250" y="1901825"/>
          <p14:tracePt t="42118" x="4406900" y="1901825"/>
          <p14:tracePt t="42120" x="4406900" y="1908175"/>
          <p14:tracePt t="42121" x="4402138" y="1908175"/>
          <p14:tracePt t="42122" x="4402138" y="1914525"/>
          <p14:tracePt t="42125" x="4395788" y="1919288"/>
          <p14:tracePt t="42128" x="4389438" y="1925638"/>
          <p14:tracePt t="42131" x="4383088" y="1931988"/>
          <p14:tracePt t="42135" x="4378325" y="1938338"/>
          <p14:tracePt t="42137" x="4378325" y="1943100"/>
          <p14:tracePt t="42139" x="4371975" y="1943100"/>
          <p14:tracePt t="42140" x="4371975" y="1949450"/>
          <p14:tracePt t="42142" x="4371975" y="1955800"/>
          <p14:tracePt t="42143" x="4365625" y="1955800"/>
          <p14:tracePt t="42145" x="4365625" y="1962150"/>
          <p14:tracePt t="42147" x="4359275" y="1962150"/>
          <p14:tracePt t="42148" x="4359275" y="1966913"/>
          <p14:tracePt t="42150" x="4359275" y="1973263"/>
          <p14:tracePt t="42152" x="4352925" y="1979613"/>
          <p14:tracePt t="42155" x="4348163" y="1985963"/>
          <p14:tracePt t="42157" x="4348163" y="1992313"/>
          <p14:tracePt t="42159" x="4341813" y="1997075"/>
          <p14:tracePt t="42161" x="4341813" y="2003425"/>
          <p14:tracePt t="42163" x="4341813" y="2009775"/>
          <p14:tracePt t="42164" x="4335463" y="2009775"/>
          <p14:tracePt t="42165" x="4335463" y="2016125"/>
          <p14:tracePt t="42167" x="4335463" y="2020888"/>
          <p14:tracePt t="42169" x="4329113" y="2027238"/>
          <p14:tracePt t="42172" x="4324350" y="2033588"/>
          <p14:tracePt t="42174" x="4324350" y="2039938"/>
          <p14:tracePt t="42175" x="4318000" y="2039938"/>
          <p14:tracePt t="42176" x="4318000" y="2044700"/>
          <p14:tracePt t="42178" x="4318000" y="2051050"/>
          <p14:tracePt t="42180" x="4311650" y="2057400"/>
          <p14:tracePt t="42182" x="4311650" y="2063750"/>
          <p14:tracePt t="42184" x="4305300" y="2070100"/>
          <p14:tracePt t="42187" x="4305300" y="2074863"/>
          <p14:tracePt t="42188" x="4300538" y="2081213"/>
          <p14:tracePt t="42190" x="4300538" y="2087563"/>
          <p14:tracePt t="42192" x="4294188" y="2093913"/>
          <p14:tracePt t="42194" x="4294188" y="2098675"/>
          <p14:tracePt t="42196" x="4294188" y="2105025"/>
          <p14:tracePt t="42197" x="4287838" y="2105025"/>
          <p14:tracePt t="42199" x="4287838" y="2111375"/>
          <p14:tracePt t="42202" x="4281488" y="2117725"/>
          <p14:tracePt t="42203" x="4281488" y="2122488"/>
          <p14:tracePt t="42205" x="4281488" y="2128838"/>
          <p14:tracePt t="42208" x="4276725" y="2135188"/>
          <p14:tracePt t="42210" x="4276725" y="2141538"/>
          <p14:tracePt t="42212" x="4276725" y="2147888"/>
          <p14:tracePt t="42215" x="4276725" y="2152650"/>
          <p14:tracePt t="42216" x="4270375" y="2152650"/>
          <p14:tracePt t="42218" x="4270375" y="2159000"/>
          <p14:tracePt t="42219" x="4270375" y="2165350"/>
          <p14:tracePt t="42222" x="4270375" y="2171700"/>
          <p14:tracePt t="42224" x="4270375" y="2176463"/>
          <p14:tracePt t="42226" x="4264025" y="2182813"/>
          <p14:tracePt t="42229" x="4264025" y="2189163"/>
          <p14:tracePt t="42232" x="4264025" y="2195513"/>
          <p14:tracePt t="42234" x="4264025" y="2200275"/>
          <p14:tracePt t="42236" x="4264025" y="2206625"/>
          <p14:tracePt t="42239" x="4264025" y="2212975"/>
          <p14:tracePt t="42241" x="4264025" y="2219325"/>
          <p14:tracePt t="42243" x="4257675" y="2224088"/>
          <p14:tracePt t="42246" x="4257675" y="2230438"/>
          <p14:tracePt t="42248" x="4257675" y="2236788"/>
          <p14:tracePt t="42252" x="4257675" y="2243138"/>
          <p14:tracePt t="42253" x="4257675" y="2249488"/>
          <p14:tracePt t="42255" x="4257675" y="2254250"/>
          <p14:tracePt t="42257" x="4257675" y="2260600"/>
          <p14:tracePt t="42259" x="4257675" y="2266950"/>
          <p14:tracePt t="42261" x="4257675" y="2273300"/>
          <p14:tracePt t="42263" x="4257675" y="2278063"/>
          <p14:tracePt t="42265" x="4257675" y="2284413"/>
          <p14:tracePt t="42267" x="4257675" y="2290763"/>
          <p14:tracePt t="42269" x="4257675" y="2297113"/>
          <p14:tracePt t="42270" x="4257675" y="2301875"/>
          <p14:tracePt t="42272" x="4257675" y="2308225"/>
          <p14:tracePt t="42274" x="4257675" y="2314575"/>
          <p14:tracePt t="42276" x="4257675" y="2320925"/>
          <p14:tracePt t="42277" x="4257675" y="2327275"/>
          <p14:tracePt t="42279" x="4257675" y="2332038"/>
          <p14:tracePt t="42281" x="4257675" y="2338388"/>
          <p14:tracePt t="42283" x="4257675" y="2344738"/>
          <p14:tracePt t="42286" x="4257675" y="2355850"/>
          <p14:tracePt t="42288" x="4257675" y="2362200"/>
          <p14:tracePt t="42289" x="4257675" y="2368550"/>
          <p14:tracePt t="42290" x="4264025" y="2368550"/>
          <p14:tracePt t="42291" x="4264025" y="2374900"/>
          <p14:tracePt t="42293" x="4264025" y="2379663"/>
          <p14:tracePt t="42295" x="4264025" y="2386013"/>
          <p14:tracePt t="42296" x="4264025" y="2392363"/>
          <p14:tracePt t="42298" x="4264025" y="2398713"/>
          <p14:tracePt t="42299" x="4264025" y="2405063"/>
          <p14:tracePt t="42301" x="4264025" y="2409825"/>
          <p14:tracePt t="42303" x="4270375" y="2416175"/>
          <p14:tracePt t="42304" x="4270375" y="2422525"/>
          <p14:tracePt t="42306" x="4270375" y="2428875"/>
          <p14:tracePt t="42307" x="4270375" y="2433638"/>
          <p14:tracePt t="42309" x="4270375" y="2439988"/>
          <p14:tracePt t="42311" x="4276725" y="2446338"/>
          <p14:tracePt t="42312" x="4276725" y="2452688"/>
          <p14:tracePt t="42314" x="4276725" y="2457450"/>
          <p14:tracePt t="42315" x="4276725" y="2463800"/>
          <p14:tracePt t="42316" x="4276725" y="2470150"/>
          <p14:tracePt t="42318" x="4281488" y="2476500"/>
          <p14:tracePt t="42319" x="4281488" y="2481263"/>
          <p14:tracePt t="42321" x="4281488" y="2487613"/>
          <p14:tracePt t="42322" x="4281488" y="2493963"/>
          <p14:tracePt t="42324" x="4281488" y="2500313"/>
          <p14:tracePt t="42325" x="4287838" y="2506663"/>
          <p14:tracePt t="42327" x="4287838" y="2511425"/>
          <p14:tracePt t="42328" x="4287838" y="2517775"/>
          <p14:tracePt t="42330" x="4287838" y="2524125"/>
          <p14:tracePt t="42331" x="4294188" y="2530475"/>
          <p14:tracePt t="42332" x="4294188" y="2535238"/>
          <p14:tracePt t="42334" x="4294188" y="2541588"/>
          <p14:tracePt t="42336" x="4300538" y="2547938"/>
          <p14:tracePt t="42337" x="4300538" y="2554288"/>
          <p14:tracePt t="42338" x="4300538" y="2559050"/>
          <p14:tracePt t="42340" x="4300538" y="2565400"/>
          <p14:tracePt t="42342" x="4305300" y="2578100"/>
          <p14:tracePt t="42344" x="4305300" y="2584450"/>
          <p14:tracePt t="42345" x="4305300" y="2589213"/>
          <p14:tracePt t="42346" x="4311650" y="2595563"/>
          <p14:tracePt t="42348" x="4311650" y="2601913"/>
          <p14:tracePt t="42349" x="4311650" y="2608263"/>
          <p14:tracePt t="42350" x="4318000" y="2608263"/>
          <p14:tracePt t="42352" x="4318000" y="2619375"/>
          <p14:tracePt t="42354" x="4318000" y="2625725"/>
          <p14:tracePt t="42355" x="4324350" y="2632075"/>
          <p14:tracePt t="42357" x="4324350" y="2636838"/>
          <p14:tracePt t="42358" x="4329113" y="2643188"/>
          <p14:tracePt t="42359" x="4329113" y="2649538"/>
          <p14:tracePt t="42360" x="4329113" y="2655888"/>
          <p14:tracePt t="42362" x="4335463" y="2662238"/>
          <p14:tracePt t="42363" x="4335463" y="2667000"/>
          <p14:tracePt t="42365" x="4335463" y="2673350"/>
          <p14:tracePt t="42366" x="4341813" y="2679700"/>
          <p14:tracePt t="42368" x="4341813" y="2686050"/>
          <p14:tracePt t="42370" x="4348163" y="2690813"/>
          <p14:tracePt t="42371" x="4348163" y="2697163"/>
          <p14:tracePt t="42372" x="4348163" y="2703513"/>
          <p14:tracePt t="42374" x="4352925" y="2709863"/>
          <p14:tracePt t="42375" x="4352925" y="2714625"/>
          <p14:tracePt t="42377" x="4359275" y="2720975"/>
          <p14:tracePt t="42378" x="4359275" y="2727325"/>
          <p14:tracePt t="42380" x="4365625" y="2733675"/>
          <p14:tracePt t="42381" x="4365625" y="2738438"/>
          <p14:tracePt t="42383" x="4371975" y="2744788"/>
          <p14:tracePt t="42385" x="4371975" y="2751138"/>
          <p14:tracePt t="42386" x="4378325" y="2757488"/>
          <p14:tracePt t="42388" x="4383088" y="2763838"/>
          <p14:tracePt t="42389" x="4383088" y="2768600"/>
          <p14:tracePt t="42391" x="4389438" y="2774950"/>
          <p14:tracePt t="42392" x="4389438" y="2781300"/>
          <p14:tracePt t="42393" x="4395788" y="2781300"/>
          <p14:tracePt t="42394" x="4395788" y="2787650"/>
          <p14:tracePt t="42396" x="4402138" y="2792413"/>
          <p14:tracePt t="42397" x="4402138" y="2798763"/>
          <p14:tracePt t="42398" x="4406900" y="2798763"/>
          <p14:tracePt t="42399" x="4406900" y="2805113"/>
          <p14:tracePt t="42400" x="4406900" y="2811463"/>
          <p14:tracePt t="42402" x="4413250" y="2816225"/>
          <p14:tracePt t="42405" x="4425950" y="2822575"/>
          <p14:tracePt t="42406" x="4425950" y="2828925"/>
          <p14:tracePt t="42407" x="4430713" y="2835275"/>
          <p14:tracePt t="42409" x="4437063" y="2841625"/>
          <p14:tracePt t="42411" x="4443413" y="2846388"/>
          <p14:tracePt t="42413" x="4449763" y="2852738"/>
          <p14:tracePt t="42415" x="4456113" y="2859088"/>
          <p14:tracePt t="42417" x="4460875" y="2865438"/>
          <p14:tracePt t="42419" x="4467225" y="2865438"/>
          <p14:tracePt t="42421" x="4473575" y="2870200"/>
          <p14:tracePt t="42422" x="4479925" y="2876550"/>
          <p14:tracePt t="42425" x="4484688" y="2882900"/>
          <p14:tracePt t="42426" x="4491038" y="2882900"/>
          <p14:tracePt t="42428" x="4497388" y="2889250"/>
          <p14:tracePt t="42430" x="4503738" y="2889250"/>
          <p14:tracePt t="42431" x="4508500" y="2894013"/>
          <p14:tracePt t="42433" x="4514850" y="2894013"/>
          <p14:tracePt t="42434" x="4514850" y="2900363"/>
          <p14:tracePt t="42435" x="4521200" y="2900363"/>
          <p14:tracePt t="42437" x="4527550" y="2906713"/>
          <p14:tracePt t="42439" x="4533900" y="2906713"/>
          <p14:tracePt t="42440" x="4538663" y="2906713"/>
          <p14:tracePt t="42442" x="4545013" y="2913063"/>
          <p14:tracePt t="42444" x="4551363" y="2913063"/>
          <p14:tracePt t="42446" x="4557713" y="2913063"/>
          <p14:tracePt t="42447" x="4562475" y="2913063"/>
          <p14:tracePt t="42448" x="4562475" y="2919413"/>
          <p14:tracePt t="42449" x="4568825" y="2919413"/>
          <p14:tracePt t="42452" x="4575175" y="2919413"/>
          <p14:tracePt t="42454" x="4581525" y="2919413"/>
          <p14:tracePt t="42455" x="4586288" y="2924175"/>
          <p14:tracePt t="42457" x="4592638" y="2924175"/>
          <p14:tracePt t="42459" x="4598988" y="2924175"/>
          <p14:tracePt t="42461" x="4605338" y="2924175"/>
          <p14:tracePt t="42463" x="4610100" y="2930525"/>
          <p14:tracePt t="42466" x="4616450" y="2930525"/>
          <p14:tracePt t="42468" x="4622800" y="2930525"/>
          <p14:tracePt t="42471" x="4629150" y="2930525"/>
          <p14:tracePt t="42473" x="4635500" y="2930525"/>
          <p14:tracePt t="42475" x="4635500" y="2936875"/>
          <p14:tracePt t="42476" x="4640263" y="2936875"/>
          <p14:tracePt t="42478" x="4646613" y="2936875"/>
          <p14:tracePt t="42480" x="4652963" y="2936875"/>
          <p14:tracePt t="42483" x="4659313" y="2936875"/>
          <p14:tracePt t="42485" x="4664075" y="2936875"/>
          <p14:tracePt t="42487" x="4670425" y="2936875"/>
          <p14:tracePt t="42489" x="4676775" y="2943225"/>
          <p14:tracePt t="42492" x="4683125" y="2943225"/>
          <p14:tracePt t="42494" x="4687888" y="2943225"/>
          <p14:tracePt t="42496" x="4694238" y="2943225"/>
          <p14:tracePt t="42498" x="4700588" y="2943225"/>
          <p14:tracePt t="42500" x="4706938" y="2943225"/>
          <p14:tracePt t="42502" x="4713288" y="2943225"/>
          <p14:tracePt t="42504" x="4718050" y="2943225"/>
          <p14:tracePt t="42505" x="4718050" y="2947988"/>
          <p14:tracePt t="42506" x="4724400" y="2947988"/>
          <p14:tracePt t="42509" x="4730750" y="2947988"/>
          <p14:tracePt t="42510" x="4737100" y="2947988"/>
          <p14:tracePt t="42512" x="4741863" y="2947988"/>
          <p14:tracePt t="42515" x="4748213" y="2947988"/>
          <p14:tracePt t="42516" x="4754563" y="2947988"/>
          <p14:tracePt t="42518" x="4760913" y="2947988"/>
          <p14:tracePt t="42520" x="4765675" y="2947988"/>
          <p14:tracePt t="42522" x="4772025" y="2947988"/>
          <p14:tracePt t="42524" x="4778375" y="2947988"/>
          <p14:tracePt t="42526" x="4784725" y="2947988"/>
          <p14:tracePt t="42528" x="4791075" y="2947988"/>
          <p14:tracePt t="42529" x="4795838" y="2947988"/>
          <p14:tracePt t="42531" x="4802188" y="2947988"/>
          <p14:tracePt t="42533" x="4808538" y="2947988"/>
          <p14:tracePt t="42536" x="4814888" y="2947988"/>
          <p14:tracePt t="42537" x="4819650" y="2947988"/>
          <p14:tracePt t="42539" x="4826000" y="2947988"/>
          <p14:tracePt t="42540" x="4826000" y="2943225"/>
          <p14:tracePt t="42541" x="4832350" y="2943225"/>
          <p14:tracePt t="42543" x="4838700" y="2943225"/>
          <p14:tracePt t="42545" x="4843463" y="2943225"/>
          <p14:tracePt t="42546" x="4843463" y="2936875"/>
          <p14:tracePt t="42547" x="4849813" y="2936875"/>
          <p14:tracePt t="42549" x="4856163" y="2936875"/>
          <p14:tracePt t="42552" x="4862513" y="2930525"/>
          <p14:tracePt t="42553" x="4867275" y="2930525"/>
          <p14:tracePt t="42556" x="4873625" y="2930525"/>
          <p14:tracePt t="42557" x="4873625" y="2924175"/>
          <p14:tracePt t="42558" x="4879975" y="2924175"/>
          <p14:tracePt t="42560" x="4886325" y="2924175"/>
          <p14:tracePt t="42562" x="4892675" y="2919413"/>
          <p14:tracePt t="42564" x="4897438" y="2919413"/>
          <p14:tracePt t="42566" x="4903788" y="2913063"/>
          <p14:tracePt t="42568" x="4910138" y="2913063"/>
          <p14:tracePt t="42570" x="4916488" y="2906713"/>
          <p14:tracePt t="42572" x="4921250" y="2906713"/>
          <p14:tracePt t="42573" x="4921250" y="2900363"/>
          <p14:tracePt t="42574" x="4927600" y="2900363"/>
          <p14:tracePt t="42576" x="4933950" y="2894013"/>
          <p14:tracePt t="42578" x="4940300" y="2894013"/>
          <p14:tracePt t="42580" x="4945063" y="2889250"/>
          <p14:tracePt t="42582" x="4951413" y="2889250"/>
          <p14:tracePt t="42583" x="4951413" y="2882900"/>
          <p14:tracePt t="42584" x="4957763" y="2882900"/>
          <p14:tracePt t="42586" x="4964113" y="2876550"/>
          <p14:tracePt t="42588" x="4970463" y="2876550"/>
          <p14:tracePt t="42590" x="4970463" y="2870200"/>
          <p14:tracePt t="42590" x="4975225" y="2870200"/>
          <p14:tracePt t="42592" x="4981575" y="2870200"/>
          <p14:tracePt t="42593" x="4981575" y="2865438"/>
          <p14:tracePt t="42594" x="4987925" y="2865438"/>
          <p14:tracePt t="42595" x="4987925" y="2859088"/>
          <p14:tracePt t="42596" x="4994275" y="2859088"/>
          <p14:tracePt t="42598" x="4999038" y="2852738"/>
          <p14:tracePt t="42600" x="5005388" y="2852738"/>
          <p14:tracePt t="42602" x="5005388" y="2846388"/>
          <p14:tracePt t="42603" x="5011738" y="2846388"/>
          <p14:tracePt t="42604" x="5011738" y="2841625"/>
          <p14:tracePt t="42605" x="5018088" y="2841625"/>
          <p14:tracePt t="42606" x="5018088" y="2835275"/>
          <p14:tracePt t="42607" x="5022850" y="2835275"/>
          <p14:tracePt t="42609" x="5022850" y="2828925"/>
          <p14:tracePt t="42610" x="5029200" y="2828925"/>
          <p14:tracePt t="42611" x="5029200" y="2822575"/>
          <p14:tracePt t="42612" x="5035550" y="2822575"/>
          <p14:tracePt t="42613" x="5035550" y="2816225"/>
          <p14:tracePt t="42615" x="5041900" y="2816225"/>
          <p14:tracePt t="42616" x="5041900" y="2811463"/>
          <p14:tracePt t="42618" x="5046663" y="2805113"/>
          <p14:tracePt t="42620" x="5046663" y="2798763"/>
          <p14:tracePt t="42621" x="5053013" y="2798763"/>
          <p14:tracePt t="42622" x="5053013" y="2792413"/>
          <p14:tracePt t="42624" x="5059363" y="2792413"/>
          <p14:tracePt t="42625" x="5059363" y="2787650"/>
          <p14:tracePt t="42627" x="5059363" y="2781300"/>
          <p14:tracePt t="42628" x="5065713" y="2781300"/>
          <p14:tracePt t="42629" x="5065713" y="2774950"/>
          <p14:tracePt t="42631" x="5072063" y="2774950"/>
          <p14:tracePt t="42632" x="5072063" y="2768600"/>
          <p14:tracePt t="42634" x="5072063" y="2763838"/>
          <p14:tracePt t="42635" x="5076825" y="2763838"/>
          <p14:tracePt t="42637" x="5076825" y="2757488"/>
          <p14:tracePt t="42639" x="5076825" y="2751138"/>
          <p14:tracePt t="42640" x="5083175" y="2751138"/>
          <p14:tracePt t="42642" x="5083175" y="2744788"/>
          <p14:tracePt t="42645" x="5089525" y="2738438"/>
          <p14:tracePt t="42648" x="5089525" y="2733675"/>
          <p14:tracePt t="42652" x="5095875" y="2727325"/>
          <p14:tracePt t="42654" x="5095875" y="2720975"/>
          <p14:tracePt t="42656" x="5095875" y="2714625"/>
          <p14:tracePt t="42657" x="5100638" y="2714625"/>
          <p14:tracePt t="42659" x="5100638" y="2709863"/>
          <p14:tracePt t="42662" x="5100638" y="2703513"/>
          <p14:tracePt t="42663" x="5106988" y="2703513"/>
          <p14:tracePt t="42664" x="5106988" y="2697163"/>
          <p14:tracePt t="42667" x="5106988" y="2690813"/>
          <p14:tracePt t="42670" x="5113338" y="2686050"/>
          <p14:tracePt t="42672" x="5113338" y="2679700"/>
          <p14:tracePt t="42674" x="5113338" y="2673350"/>
          <p14:tracePt t="42676" x="5119688" y="2673350"/>
          <p14:tracePt t="42677" x="5119688" y="2667000"/>
          <p14:tracePt t="42679" x="5119688" y="2662238"/>
          <p14:tracePt t="42682" x="5119688" y="2655888"/>
          <p14:tracePt t="42684" x="5124450" y="2649538"/>
          <p14:tracePt t="42686" x="5124450" y="2643188"/>
          <p14:tracePt t="42689" x="5124450" y="2636838"/>
          <p14:tracePt t="42691" x="5124450" y="2632075"/>
          <p14:tracePt t="42694" x="5130800" y="2625725"/>
          <p14:tracePt t="42696" x="5130800" y="2619375"/>
          <p14:tracePt t="42698" x="5130800" y="2613025"/>
          <p14:tracePt t="42702" x="5130800" y="2608263"/>
          <p14:tracePt t="42704" x="5130800" y="2601913"/>
          <p14:tracePt t="42706" x="5130800" y="2595563"/>
          <p14:tracePt t="42709" x="5130800" y="2589213"/>
          <p14:tracePt t="42712" x="5130800" y="2584450"/>
          <p14:tracePt t="42714" x="5130800" y="2578100"/>
          <p14:tracePt t="42718" x="5130800" y="2571750"/>
          <p14:tracePt t="42720" x="5130800" y="2565400"/>
          <p14:tracePt t="42723" x="5130800" y="2559050"/>
          <p14:tracePt t="42726" x="5130800" y="2554288"/>
          <p14:tracePt t="42729" x="5130800" y="2547938"/>
          <p14:tracePt t="42734" x="5130800" y="2541588"/>
          <p14:tracePt t="42739" x="5130800" y="2535238"/>
          <p14:tracePt t="42752" x="5130800" y="2530475"/>
          <p14:tracePt t="42877" x="5124450" y="2524125"/>
          <p14:tracePt t="42883" x="5124450" y="2517775"/>
          <p14:tracePt t="42888" x="5119688" y="2511425"/>
          <p14:tracePt t="42894" x="5113338" y="2506663"/>
          <p14:tracePt t="42902" x="5106988" y="2500313"/>
          <p14:tracePt t="42908" x="5100638" y="2493963"/>
          <p14:tracePt t="42915" x="5095875" y="2487613"/>
          <p14:tracePt t="42924" x="5083175" y="2481263"/>
          <p14:tracePt t="42929" x="5076825" y="2476500"/>
          <p14:tracePt t="42934" x="5072063" y="2476500"/>
          <p14:tracePt t="42938" x="5065713" y="2470150"/>
          <p14:tracePt t="42942" x="5059363" y="2463800"/>
          <p14:tracePt t="42946" x="5053013" y="2463800"/>
          <p14:tracePt t="42951" x="5046663" y="2463800"/>
          <p14:tracePt t="42953" x="5046663" y="2457450"/>
          <p14:tracePt t="42956" x="5041900" y="2457450"/>
          <p14:tracePt t="42963" x="5035550" y="2452688"/>
          <p14:tracePt t="42971" x="5029200" y="2452688"/>
          <p14:tracePt t="42977" x="5022850" y="2446338"/>
          <p14:tracePt t="42984" x="5018088" y="2446338"/>
          <p14:tracePt t="42989" x="5011738" y="2439988"/>
          <p14:tracePt t="42994" x="5005388" y="2439988"/>
          <p14:tracePt t="42998" x="4999038" y="2433638"/>
          <p14:tracePt t="43003" x="4994275" y="2433638"/>
          <p14:tracePt t="43005" x="4987925" y="2428875"/>
          <p14:tracePt t="43009" x="4981575" y="2428875"/>
          <p14:tracePt t="43013" x="4975225" y="2422525"/>
          <p14:tracePt t="43016" x="4970463" y="2422525"/>
          <p14:tracePt t="43020" x="4964113" y="2416175"/>
          <p14:tracePt t="43022" x="4957763" y="2416175"/>
          <p14:tracePt t="43026" x="4951413" y="2416175"/>
          <p14:tracePt t="43029" x="4951413" y="2409825"/>
          <p14:tracePt t="43031" x="4945063" y="2409825"/>
          <p14:tracePt t="43036" x="4940300" y="2409825"/>
          <p14:tracePt t="43038" x="4940300" y="2405063"/>
          <p14:tracePt t="43040" x="4933950" y="2405063"/>
          <p14:tracePt t="43047" x="4927600" y="2405063"/>
          <p14:tracePt t="43050" x="4927600" y="2398713"/>
          <p14:tracePt t="43054" x="4921250" y="2398713"/>
          <p14:tracePt t="43063" x="4916488" y="2392363"/>
          <p14:tracePt t="43073" x="4910138" y="2392363"/>
          <p14:tracePt t="43082" x="4910138" y="2386013"/>
          <p14:tracePt t="43632" x="4903788" y="2386013"/>
          <p14:tracePt t="53212" x="4903788" y="2379663"/>
          <p14:tracePt t="53215" x="4903788" y="2374900"/>
          <p14:tracePt t="53220" x="4903788" y="2355850"/>
          <p14:tracePt t="53224" x="4903788" y="2344738"/>
          <p14:tracePt t="53227" x="4903788" y="2332038"/>
          <p14:tracePt t="53231" x="4903788" y="2320925"/>
          <p14:tracePt t="53238" x="4903788" y="2290763"/>
          <p14:tracePt t="53241" x="4903788" y="2278063"/>
          <p14:tracePt t="53243" x="4903788" y="2266950"/>
          <p14:tracePt t="53245" x="4903788" y="2260600"/>
          <p14:tracePt t="53246" x="4903788" y="2254250"/>
          <p14:tracePt t="53248" x="4903788" y="2249488"/>
          <p14:tracePt t="53249" x="4903788" y="2243138"/>
          <p14:tracePt t="53251" x="4903788" y="2236788"/>
          <p14:tracePt t="53254" x="4903788" y="2219325"/>
          <p14:tracePt t="53258" x="4903788" y="2206625"/>
          <p14:tracePt t="53259" x="4903788" y="2195513"/>
          <p14:tracePt t="53261" x="4903788" y="2189163"/>
          <p14:tracePt t="53264" x="4897438" y="2176463"/>
          <p14:tracePt t="53265" x="4897438" y="2171700"/>
          <p14:tracePt t="53267" x="4897438" y="2159000"/>
          <p14:tracePt t="53269" x="4897438" y="2147888"/>
          <p14:tracePt t="53271" x="4897438" y="2135188"/>
          <p14:tracePt t="53273" x="4897438" y="2128838"/>
          <p14:tracePt t="53274" x="4897438" y="2122488"/>
          <p14:tracePt t="53275" x="4897438" y="2117725"/>
          <p14:tracePt t="53276" x="4892675" y="2111375"/>
          <p14:tracePt t="53277" x="4892675" y="2105025"/>
          <p14:tracePt t="53278" x="4892675" y="2098675"/>
          <p14:tracePt t="53279" x="4892675" y="2093913"/>
          <p14:tracePt t="53280" x="4892675" y="2087563"/>
          <p14:tracePt t="53281" x="4892675" y="2081213"/>
          <p14:tracePt t="53283" x="4892675" y="2074863"/>
          <p14:tracePt t="53284" x="4886325" y="2070100"/>
          <p14:tracePt t="53285" x="4886325" y="2063750"/>
          <p14:tracePt t="53286" x="4886325" y="2057400"/>
          <p14:tracePt t="53287" x="4886325" y="2051050"/>
          <p14:tracePt t="53288" x="4886325" y="2044700"/>
          <p14:tracePt t="53289" x="4879975" y="2039938"/>
          <p14:tracePt t="53290" x="4879975" y="2033588"/>
          <p14:tracePt t="53291" x="4879975" y="2027238"/>
          <p14:tracePt t="53292" x="4879975" y="2020888"/>
          <p14:tracePt t="53293" x="4879975" y="2016125"/>
          <p14:tracePt t="53295" x="4873625" y="2009775"/>
          <p14:tracePt t="53296" x="4873625" y="2003425"/>
          <p14:tracePt t="53297" x="4873625" y="1997075"/>
          <p14:tracePt t="53298" x="4873625" y="1992313"/>
          <p14:tracePt t="53299" x="4873625" y="1985963"/>
          <p14:tracePt t="53300" x="4867275" y="1979613"/>
          <p14:tracePt t="53303" x="4867275" y="1966913"/>
          <p14:tracePt t="53304" x="4862513" y="1962150"/>
          <p14:tracePt t="53306" x="4862513" y="1955800"/>
          <p14:tracePt t="53307" x="4862513" y="1949450"/>
          <p14:tracePt t="53308" x="4856163" y="1943100"/>
          <p14:tracePt t="53309" x="4856163" y="1938338"/>
          <p14:tracePt t="53311" x="4856163" y="1931988"/>
          <p14:tracePt t="53312" x="4849813" y="1925638"/>
          <p14:tracePt t="53313" x="4849813" y="1919288"/>
          <p14:tracePt t="53315" x="4843463" y="1914525"/>
          <p14:tracePt t="53316" x="4843463" y="1908175"/>
          <p14:tracePt t="53317" x="4843463" y="1901825"/>
          <p14:tracePt t="53319" x="4838700" y="1895475"/>
          <p14:tracePt t="53320" x="4838700" y="1890713"/>
          <p14:tracePt t="53321" x="4832350" y="1890713"/>
          <p14:tracePt t="53322" x="4832350" y="1884363"/>
          <p14:tracePt t="53323" x="4832350" y="1878013"/>
          <p14:tracePt t="53324" x="4826000" y="1871663"/>
          <p14:tracePt t="53326" x="4826000" y="1865313"/>
          <p14:tracePt t="53327" x="4819650" y="1860550"/>
          <p14:tracePt t="53328" x="4819650" y="1854200"/>
          <p14:tracePt t="53330" x="4814888" y="1847850"/>
          <p14:tracePt t="53331" x="4814888" y="1841500"/>
          <p14:tracePt t="53332" x="4808538" y="1836738"/>
          <p14:tracePt t="53334" x="4802188" y="1830388"/>
          <p14:tracePt t="53336" x="4802188" y="1824038"/>
          <p14:tracePt t="53337" x="4795838" y="1817688"/>
          <p14:tracePt t="53339" x="4791075" y="1812925"/>
          <p14:tracePt t="53340" x="4791075" y="1806575"/>
          <p14:tracePt t="53341" x="4784725" y="1800225"/>
          <p14:tracePt t="53343" x="4778375" y="1793875"/>
          <p14:tracePt t="53344" x="4778375" y="1787525"/>
          <p14:tracePt t="53345" x="4772025" y="1787525"/>
          <p14:tracePt t="53346" x="4772025" y="1782763"/>
          <p14:tracePt t="53347" x="4765675" y="1776413"/>
          <p14:tracePt t="53349" x="4760913" y="1770063"/>
          <p14:tracePt t="53350" x="4754563" y="1763713"/>
          <p14:tracePt t="53352" x="4748213" y="1758950"/>
          <p14:tracePt t="53353" x="4748213" y="1752600"/>
          <p14:tracePt t="53354" x="4741863" y="1746250"/>
          <p14:tracePt t="53356" x="4737100" y="1739900"/>
          <p14:tracePt t="53357" x="4737100" y="1735138"/>
          <p14:tracePt t="53358" x="4730750" y="1735138"/>
          <p14:tracePt t="53359" x="4724400" y="1728788"/>
          <p14:tracePt t="53360" x="4724400" y="1722438"/>
          <p14:tracePt t="53361" x="4718050" y="1722438"/>
          <p14:tracePt t="53362" x="4718050" y="1716088"/>
          <p14:tracePt t="53363" x="4713288" y="1716088"/>
          <p14:tracePt t="53364" x="4706938" y="1709738"/>
          <p14:tracePt t="53365" x="4706938" y="1704975"/>
          <p14:tracePt t="53366" x="4700588" y="1704975"/>
          <p14:tracePt t="53367" x="4694238" y="1698625"/>
          <p14:tracePt t="53368" x="4694238" y="1692275"/>
          <p14:tracePt t="53369" x="4687888" y="1692275"/>
          <p14:tracePt t="53370" x="4687888" y="1685925"/>
          <p14:tracePt t="53372" x="4676775" y="1681163"/>
          <p14:tracePt t="53374" x="4670425" y="1674813"/>
          <p14:tracePt t="53375" x="4664075" y="1668463"/>
          <p14:tracePt t="53377" x="4659313" y="1662113"/>
          <p14:tracePt t="53378" x="4652963" y="1662113"/>
          <p14:tracePt t="53379" x="4652963" y="1657350"/>
          <p14:tracePt t="53380" x="4646613" y="1657350"/>
          <p14:tracePt t="53381" x="4646613" y="1651000"/>
          <p14:tracePt t="53382" x="4640263" y="1651000"/>
          <p14:tracePt t="53383" x="4635500" y="1644650"/>
          <p14:tracePt t="53385" x="4629150" y="1638300"/>
          <p14:tracePt t="53386" x="4622800" y="1638300"/>
          <p14:tracePt t="53388" x="4616450" y="1633538"/>
          <p14:tracePt t="53389" x="4610100" y="1633538"/>
          <p14:tracePt t="53391" x="4605338" y="1627188"/>
          <p14:tracePt t="53392" x="4598988" y="1627188"/>
          <p14:tracePt t="53393" x="4598988" y="1620838"/>
          <p14:tracePt t="53394" x="4592638" y="1620838"/>
          <p14:tracePt t="53396" x="4586288" y="1614488"/>
          <p14:tracePt t="53397" x="4581525" y="1614488"/>
          <p14:tracePt t="53399" x="4575175" y="1608138"/>
          <p14:tracePt t="53401" x="4568825" y="1608138"/>
          <p14:tracePt t="53402" x="4562475" y="1603375"/>
          <p14:tracePt t="53404" x="4557713" y="1603375"/>
          <p14:tracePt t="53406" x="4551363" y="1597025"/>
          <p14:tracePt t="53408" x="4545013" y="1597025"/>
          <p14:tracePt t="53409" x="4538663" y="1597025"/>
          <p14:tracePt t="53410" x="4538663" y="1590675"/>
          <p14:tracePt t="53411" x="4533900" y="1590675"/>
          <p14:tracePt t="53413" x="4527550" y="1590675"/>
          <p14:tracePt t="53414" x="4521200" y="1584325"/>
          <p14:tracePt t="53416" x="4514850" y="1584325"/>
          <p14:tracePt t="53417" x="4508500" y="1584325"/>
          <p14:tracePt t="53419" x="4503738" y="1579563"/>
          <p14:tracePt t="53421" x="4497388" y="1579563"/>
          <p14:tracePt t="53422" x="4491038" y="1579563"/>
          <p14:tracePt t="53423" x="4484688" y="1579563"/>
          <p14:tracePt t="53425" x="4479925" y="1573213"/>
          <p14:tracePt t="53427" x="4473575" y="1573213"/>
          <p14:tracePt t="53428" x="4467225" y="1573213"/>
          <p14:tracePt t="53430" x="4460875" y="1573213"/>
          <p14:tracePt t="53431" x="4456113" y="1573213"/>
          <p14:tracePt t="53433" x="4449763" y="1566863"/>
          <p14:tracePt t="53435" x="4443413" y="1566863"/>
          <p14:tracePt t="53436" x="4437063" y="1566863"/>
          <p14:tracePt t="53438" x="4430713" y="1566863"/>
          <p14:tracePt t="53439" x="4425950" y="1566863"/>
          <p14:tracePt t="53441" x="4419600" y="1566863"/>
          <p14:tracePt t="53443" x="4413250" y="1566863"/>
          <p14:tracePt t="53444" x="4406900" y="1566863"/>
          <p14:tracePt t="53446" x="4402138" y="1566863"/>
          <p14:tracePt t="53448" x="4395788" y="1566863"/>
          <p14:tracePt t="53449" x="4389438" y="1566863"/>
          <p14:tracePt t="53451" x="4383088" y="1566863"/>
          <p14:tracePt t="53452" x="4378325" y="1566863"/>
          <p14:tracePt t="53454" x="4371975" y="1566863"/>
          <p14:tracePt t="53456" x="4365625" y="1566863"/>
          <p14:tracePt t="53458" x="4359275" y="1566863"/>
          <p14:tracePt t="53460" x="4352925" y="1566863"/>
          <p14:tracePt t="53462" x="4348163" y="1566863"/>
          <p14:tracePt t="53464" x="4341813" y="1566863"/>
          <p14:tracePt t="53466" x="4335463" y="1566863"/>
          <p14:tracePt t="53468" x="4329113" y="1566863"/>
          <p14:tracePt t="53470" x="4324350" y="1566863"/>
          <p14:tracePt t="53471" x="4324350" y="1573213"/>
          <p14:tracePt t="53472" x="4318000" y="1573213"/>
          <p14:tracePt t="53475" x="4311650" y="1579563"/>
          <p14:tracePt t="53477" x="4305300" y="1579563"/>
          <p14:tracePt t="53479" x="4300538" y="1584325"/>
          <p14:tracePt t="53482" x="4294188" y="1584325"/>
          <p14:tracePt t="53483" x="4294188" y="1590675"/>
          <p14:tracePt t="53484" x="4287838" y="1590675"/>
          <p14:tracePt t="53485" x="4287838" y="1597025"/>
          <p14:tracePt t="53486" x="4281488" y="1597025"/>
          <p14:tracePt t="53488" x="4276725" y="1603375"/>
          <p14:tracePt t="53490" x="4270375" y="1603375"/>
          <p14:tracePt t="53491" x="4270375" y="1608138"/>
          <p14:tracePt t="53492" x="4264025" y="1608138"/>
          <p14:tracePt t="53493" x="4264025" y="1614488"/>
          <p14:tracePt t="53495" x="4257675" y="1620838"/>
          <p14:tracePt t="53497" x="4251325" y="1620838"/>
          <p14:tracePt t="53498" x="4251325" y="1627188"/>
          <p14:tracePt t="53499" x="4246563" y="1627188"/>
          <p14:tracePt t="53500" x="4246563" y="1633538"/>
          <p14:tracePt t="53501" x="4240213" y="1633538"/>
          <p14:tracePt t="53502" x="4240213" y="1638300"/>
          <p14:tracePt t="53503" x="4233863" y="1644650"/>
          <p14:tracePt t="53505" x="4227513" y="1651000"/>
          <p14:tracePt t="53507" x="4227513" y="1657350"/>
          <p14:tracePt t="53508" x="4222750" y="1657350"/>
          <p14:tracePt t="53509" x="4216400" y="1662113"/>
          <p14:tracePt t="53511" x="4216400" y="1668463"/>
          <p14:tracePt t="53512" x="4210050" y="1674813"/>
          <p14:tracePt t="53514" x="4203700" y="1681163"/>
          <p14:tracePt t="53515" x="4198938" y="1681163"/>
          <p14:tracePt t="53516" x="4198938" y="1685925"/>
          <p14:tracePt t="53519" x="4186238" y="1698625"/>
          <p14:tracePt t="53521" x="4179888" y="1704975"/>
          <p14:tracePt t="53523" x="4173538" y="1709738"/>
          <p14:tracePt t="53524" x="4173538" y="1716088"/>
          <p14:tracePt t="53525" x="4168775" y="1716088"/>
          <p14:tracePt t="53526" x="4168775" y="1722438"/>
          <p14:tracePt t="53527" x="4162425" y="1722438"/>
          <p14:tracePt t="53528" x="4162425" y="1728788"/>
          <p14:tracePt t="53529" x="4156075" y="1735138"/>
          <p14:tracePt t="53531" x="4156075" y="1739900"/>
          <p14:tracePt t="53532" x="4149725" y="1746250"/>
          <p14:tracePt t="53534" x="4144963" y="1752600"/>
          <p14:tracePt t="53535" x="4144963" y="1758950"/>
          <p14:tracePt t="53537" x="4138613" y="1763713"/>
          <p14:tracePt t="53538" x="4132263" y="1763713"/>
          <p14:tracePt t="53539" x="4132263" y="1770063"/>
          <p14:tracePt t="53540" x="4125913" y="1776413"/>
          <p14:tracePt t="53542" x="4125913" y="1782763"/>
          <p14:tracePt t="53543" x="4121150" y="1782763"/>
          <p14:tracePt t="53544" x="4121150" y="1787525"/>
          <p14:tracePt t="53545" x="4121150" y="1793875"/>
          <p14:tracePt t="53546" x="4114800" y="1793875"/>
          <p14:tracePt t="53547" x="4114800" y="1800225"/>
          <p14:tracePt t="53548" x="4108450" y="1800225"/>
          <p14:tracePt t="53549" x="4108450" y="1806575"/>
          <p14:tracePt t="53550" x="4108450" y="1812925"/>
          <p14:tracePt t="53551" x="4102100" y="1812925"/>
          <p14:tracePt t="53552" x="4102100" y="1817688"/>
          <p14:tracePt t="53554" x="4097338" y="1824038"/>
          <p14:tracePt t="53556" x="4097338" y="1830388"/>
          <p14:tracePt t="53557" x="4090988" y="1836738"/>
          <p14:tracePt t="53559" x="4090988" y="1841500"/>
          <p14:tracePt t="53560" x="4084638" y="1841500"/>
          <p14:tracePt t="53561" x="4084638" y="1847850"/>
          <p14:tracePt t="53562" x="4084638" y="1854200"/>
          <p14:tracePt t="53563" x="4078288" y="1854200"/>
          <p14:tracePt t="53564" x="4078288" y="1860550"/>
          <p14:tracePt t="53566" x="4078288" y="1865313"/>
          <p14:tracePt t="53567" x="4071938" y="1865313"/>
          <p14:tracePt t="53568" x="4071938" y="1871663"/>
          <p14:tracePt t="53570" x="4071938" y="1878013"/>
          <p14:tracePt t="53571" x="4067175" y="1878013"/>
          <p14:tracePt t="53572" x="4067175" y="1884363"/>
          <p14:tracePt t="53573" x="4067175" y="1890713"/>
          <p14:tracePt t="53575" x="4060825" y="1895475"/>
          <p14:tracePt t="53577" x="4060825" y="1901825"/>
          <p14:tracePt t="53579" x="4054475" y="1908175"/>
          <p14:tracePt t="53581" x="4054475" y="1914525"/>
          <p14:tracePt t="53582" x="4054475" y="1919288"/>
          <p14:tracePt t="53584" x="4054475" y="1925638"/>
          <p14:tracePt t="53585" x="4048125" y="1925638"/>
          <p14:tracePt t="53586" x="4048125" y="1931988"/>
          <p14:tracePt t="53588" x="4048125" y="1938338"/>
          <p14:tracePt t="53589" x="4048125" y="1943100"/>
          <p14:tracePt t="53591" x="4048125" y="1949450"/>
          <p14:tracePt t="53592" x="4043363" y="1949450"/>
          <p14:tracePt t="53593" x="4043363" y="1955800"/>
          <p14:tracePt t="53594" x="4043363" y="1962150"/>
          <p14:tracePt t="53596" x="4043363" y="1966913"/>
          <p14:tracePt t="53598" x="4043363" y="1973263"/>
          <p14:tracePt t="53599" x="4043363" y="1979613"/>
          <p14:tracePt t="53601" x="4043363" y="1985963"/>
          <p14:tracePt t="53602" x="4037013" y="1992313"/>
          <p14:tracePt t="53604" x="4037013" y="1997075"/>
          <p14:tracePt t="53605" x="4037013" y="2003425"/>
          <p14:tracePt t="53607" x="4037013" y="2009775"/>
          <p14:tracePt t="53608" x="4037013" y="2016125"/>
          <p14:tracePt t="53610" x="4037013" y="2020888"/>
          <p14:tracePt t="53611" x="4037013" y="2027238"/>
          <p14:tracePt t="53613" x="4037013" y="2033588"/>
          <p14:tracePt t="53614" x="4037013" y="2039938"/>
          <p14:tracePt t="53615" x="4030663" y="2039938"/>
          <p14:tracePt t="53616" x="4030663" y="2044700"/>
          <p14:tracePt t="53617" x="4030663" y="2051050"/>
          <p14:tracePt t="53619" x="4030663" y="2057400"/>
          <p14:tracePt t="53620" x="4030663" y="2063750"/>
          <p14:tracePt t="53621" x="4030663" y="2070100"/>
          <p14:tracePt t="53622" x="4030663" y="2074863"/>
          <p14:tracePt t="53624" x="4030663" y="2081213"/>
          <p14:tracePt t="53625" x="4030663" y="2087563"/>
          <p14:tracePt t="53626" x="4030663" y="2093913"/>
          <p14:tracePt t="53628" x="4030663" y="2098675"/>
          <p14:tracePt t="53629" x="4030663" y="2105025"/>
          <p14:tracePt t="53630" x="4030663" y="2111375"/>
          <p14:tracePt t="53632" x="4030663" y="2117725"/>
          <p14:tracePt t="53633" x="4030663" y="2122488"/>
          <p14:tracePt t="53634" x="4030663" y="2128838"/>
          <p14:tracePt t="53635" x="4030663" y="2135188"/>
          <p14:tracePt t="53637" x="4030663" y="2141538"/>
          <p14:tracePt t="53638" x="4030663" y="2147888"/>
          <p14:tracePt t="53639" x="4030663" y="2152650"/>
          <p14:tracePt t="53640" x="4030663" y="2159000"/>
          <p14:tracePt t="53642" x="4030663" y="2165350"/>
          <p14:tracePt t="53643" x="4030663" y="2171700"/>
          <p14:tracePt t="53644" x="4030663" y="2176463"/>
          <p14:tracePt t="53646" x="4030663" y="2182813"/>
          <p14:tracePt t="53647" x="4030663" y="2189163"/>
          <p14:tracePt t="53648" x="4030663" y="2195513"/>
          <p14:tracePt t="53649" x="4030663" y="2200275"/>
          <p14:tracePt t="53651" x="4030663" y="2206625"/>
          <p14:tracePt t="53652" x="4030663" y="2212975"/>
          <p14:tracePt t="53653" x="4030663" y="2219325"/>
          <p14:tracePt t="53655" x="4030663" y="2224088"/>
          <p14:tracePt t="53656" x="4030663" y="2230438"/>
          <p14:tracePt t="53657" x="4030663" y="2236788"/>
          <p14:tracePt t="53659" x="4030663" y="2243138"/>
          <p14:tracePt t="53660" x="4030663" y="2249488"/>
          <p14:tracePt t="53662" x="4030663" y="2254250"/>
          <p14:tracePt t="53663" x="4030663" y="2260600"/>
          <p14:tracePt t="53665" x="4030663" y="2266950"/>
          <p14:tracePt t="53666" x="4030663" y="2273300"/>
          <p14:tracePt t="53669" x="4030663" y="2278063"/>
          <p14:tracePt t="53670" x="4037013" y="2284413"/>
          <p14:tracePt t="53671" x="4037013" y="2290763"/>
          <p14:tracePt t="53673" x="4037013" y="2297113"/>
          <p14:tracePt t="53675" x="4037013" y="2301875"/>
          <p14:tracePt t="53676" x="4037013" y="2308225"/>
          <p14:tracePt t="53678" x="4037013" y="2314575"/>
          <p14:tracePt t="53680" x="4037013" y="2320925"/>
          <p14:tracePt t="53682" x="4037013" y="2327275"/>
          <p14:tracePt t="53683" x="4043363" y="2327275"/>
          <p14:tracePt t="53684" x="4043363" y="2332038"/>
          <p14:tracePt t="53686" x="4043363" y="2338388"/>
          <p14:tracePt t="53688" x="4043363" y="2344738"/>
          <p14:tracePt t="53690" x="4043363" y="2351088"/>
          <p14:tracePt t="53692" x="4048125" y="2355850"/>
          <p14:tracePt t="53694" x="4048125" y="2362200"/>
          <p14:tracePt t="53696" x="4048125" y="2368550"/>
          <p14:tracePt t="53698" x="4048125" y="2374900"/>
          <p14:tracePt t="53700" x="4048125" y="2379663"/>
          <p14:tracePt t="53701" x="4054475" y="2379663"/>
          <p14:tracePt t="53703" x="4054475" y="2386013"/>
          <p14:tracePt t="53705" x="4054475" y="2392363"/>
          <p14:tracePt t="53707" x="4054475" y="2398713"/>
          <p14:tracePt t="53709" x="4054475" y="2405063"/>
          <p14:tracePt t="53710" x="4060825" y="2405063"/>
          <p14:tracePt t="53712" x="4060825" y="2409825"/>
          <p14:tracePt t="53715" x="4060825" y="2416175"/>
          <p14:tracePt t="53718" x="4060825" y="2422525"/>
          <p14:tracePt t="53719" x="4067175" y="2422525"/>
          <p14:tracePt t="53721" x="4067175" y="2428875"/>
          <p14:tracePt t="53724" x="4067175" y="2433638"/>
          <p14:tracePt t="53728" x="4067175" y="2439988"/>
          <p14:tracePt t="53732" x="4067175" y="2446338"/>
          <p14:tracePt t="53736" x="4067175" y="2452688"/>
          <p14:tracePt t="53737" x="4071938" y="2452688"/>
          <p14:tracePt t="53740" x="4071938" y="2457450"/>
          <p14:tracePt t="53744" x="4071938" y="2463800"/>
          <p14:tracePt t="53748" x="4071938" y="2470150"/>
          <p14:tracePt t="53751" x="4071938" y="2476500"/>
          <p14:tracePt t="53755" x="4071938" y="2481263"/>
          <p14:tracePt t="53758" x="4071938" y="2487613"/>
          <p14:tracePt t="53759" x="4078288" y="2487613"/>
          <p14:tracePt t="53761" x="4078288" y="2493963"/>
          <p14:tracePt t="53764" x="4078288" y="2500313"/>
          <p14:tracePt t="53767" x="4078288" y="2506663"/>
          <p14:tracePt t="53769" x="4078288" y="2511425"/>
          <p14:tracePt t="53772" x="4084638" y="2517775"/>
          <p14:tracePt t="53774" x="4084638" y="2524125"/>
          <p14:tracePt t="53776" x="4084638" y="2530475"/>
          <p14:tracePt t="53779" x="4084638" y="2535238"/>
          <p14:tracePt t="53781" x="4084638" y="2541588"/>
          <p14:tracePt t="53783" x="4090988" y="2547938"/>
          <p14:tracePt t="53786" x="4090988" y="2554288"/>
          <p14:tracePt t="53788" x="4090988" y="2559050"/>
          <p14:tracePt t="53790" x="4090988" y="2565400"/>
          <p14:tracePt t="53792" x="4090988" y="2571750"/>
          <p14:tracePt t="53795" x="4090988" y="2578100"/>
          <p14:tracePt t="53797" x="4097338" y="2584450"/>
          <p14:tracePt t="53799" x="4097338" y="2589213"/>
          <p14:tracePt t="53802" x="4097338" y="2595563"/>
          <p14:tracePt t="53804" x="4097338" y="2601913"/>
          <p14:tracePt t="53807" x="4097338" y="2608263"/>
          <p14:tracePt t="53809" x="4102100" y="2613025"/>
          <p14:tracePt t="53812" x="4102100" y="2619375"/>
          <p14:tracePt t="53815" x="4102100" y="2625725"/>
          <p14:tracePt t="53818" x="4102100" y="2632075"/>
          <p14:tracePt t="53821" x="4102100" y="2636838"/>
          <p14:tracePt t="53823" x="4108450" y="2636838"/>
          <p14:tracePt t="53824" x="4108450" y="2643188"/>
          <p14:tracePt t="53827" x="4108450" y="2649538"/>
          <p14:tracePt t="53831" x="4108450" y="2655888"/>
          <p14:tracePt t="53834" x="4108450" y="2662238"/>
          <p14:tracePt t="53838" x="4108450" y="2667000"/>
          <p14:tracePt t="53840" x="4114800" y="2667000"/>
          <p14:tracePt t="53841" x="4114800" y="2673350"/>
          <p14:tracePt t="53845" x="4114800" y="2679700"/>
          <p14:tracePt t="53848" x="4114800" y="2686050"/>
          <p14:tracePt t="53852" x="4114800" y="2690813"/>
          <p14:tracePt t="53855" x="4114800" y="2697163"/>
          <p14:tracePt t="53858" x="4114800" y="2703513"/>
          <p14:tracePt t="53860" x="4121150" y="2703513"/>
          <p14:tracePt t="53861" x="4121150" y="2709863"/>
          <p14:tracePt t="53864" x="4121150" y="2714625"/>
          <p14:tracePt t="53866" x="4121150" y="2720975"/>
          <p14:tracePt t="53869" x="4121150" y="2727325"/>
          <p14:tracePt t="53872" x="4121150" y="2733675"/>
          <p14:tracePt t="53874" x="4125913" y="2733675"/>
          <p14:tracePt t="53875" x="4125913" y="2738438"/>
          <p14:tracePt t="53879" x="4125913" y="2744788"/>
          <p14:tracePt t="53880" x="4125913" y="2751138"/>
          <p14:tracePt t="53883" x="4125913" y="2757488"/>
          <p14:tracePt t="53885" x="4132263" y="2763838"/>
          <p14:tracePt t="53888" x="4132263" y="2768600"/>
          <p14:tracePt t="53891" x="4132263" y="2774950"/>
          <p14:tracePt t="53894" x="4132263" y="2781300"/>
          <p14:tracePt t="53896" x="4138613" y="2781300"/>
          <p14:tracePt t="53897" x="4138613" y="2787650"/>
          <p14:tracePt t="53900" x="4138613" y="2792413"/>
          <p14:tracePt t="53904" x="4138613" y="2798763"/>
          <p14:tracePt t="53907" x="4138613" y="2805113"/>
          <p14:tracePt t="53908" x="4144963" y="2805113"/>
          <p14:tracePt t="53911" x="4144963" y="2811463"/>
          <p14:tracePt t="53914" x="4144963" y="2816225"/>
          <p14:tracePt t="53917" x="4144963" y="2822575"/>
          <p14:tracePt t="53919" x="4149725" y="2822575"/>
          <p14:tracePt t="53921" x="4149725" y="2828925"/>
          <p14:tracePt t="53924" x="4149725" y="2835275"/>
          <p14:tracePt t="53927" x="4156075" y="2835275"/>
          <p14:tracePt t="53928" x="4156075" y="2841625"/>
          <p14:tracePt t="53932" x="4156075" y="2846388"/>
          <p14:tracePt t="53935" x="4162425" y="2852738"/>
          <p14:tracePt t="53939" x="4162425" y="2859088"/>
          <p14:tracePt t="53942" x="4162425" y="2865438"/>
          <p14:tracePt t="53943" x="4168775" y="2865438"/>
          <p14:tracePt t="53946" x="4168775" y="2870200"/>
          <p14:tracePt t="53950" x="4173538" y="2876550"/>
          <p14:tracePt t="53953" x="4173538" y="2882900"/>
          <p14:tracePt t="53956" x="4179888" y="2889250"/>
          <p14:tracePt t="53960" x="4179888" y="2894013"/>
          <p14:tracePt t="53962" x="4186238" y="2894013"/>
          <p14:tracePt t="53963" x="4186238" y="2900363"/>
          <p14:tracePt t="53966" x="4186238" y="2906713"/>
          <p14:tracePt t="53967" x="4192588" y="2906713"/>
          <p14:tracePt t="53970" x="4192588" y="2913063"/>
          <p14:tracePt t="53972" x="4198938" y="2913063"/>
          <p14:tracePt t="53973" x="4198938" y="2919413"/>
          <p14:tracePt t="53976" x="4198938" y="2924175"/>
          <p14:tracePt t="53977" x="4203700" y="2924175"/>
          <p14:tracePt t="53980" x="4203700" y="2930525"/>
          <p14:tracePt t="53981" x="4210050" y="2930525"/>
          <p14:tracePt t="53983" x="4210050" y="2936875"/>
          <p14:tracePt t="53985" x="4216400" y="2936875"/>
          <p14:tracePt t="53987" x="4216400" y="2943225"/>
          <p14:tracePt t="53989" x="4222750" y="2943225"/>
          <p14:tracePt t="53991" x="4222750" y="2947988"/>
          <p14:tracePt t="53993" x="4227513" y="2947988"/>
          <p14:tracePt t="53995" x="4227513" y="2954338"/>
          <p14:tracePt t="53996" x="4233863" y="2954338"/>
          <p14:tracePt t="53999" x="4240213" y="2954338"/>
          <p14:tracePt t="54000" x="4240213" y="2960688"/>
          <p14:tracePt t="54002" x="4246563" y="2960688"/>
          <p14:tracePt t="54005" x="4251325" y="2967038"/>
          <p14:tracePt t="54008" x="4257675" y="2967038"/>
          <p14:tracePt t="54011" x="4264025" y="2971800"/>
          <p14:tracePt t="54013" x="4270375" y="2971800"/>
          <p14:tracePt t="54016" x="4276725" y="2971800"/>
          <p14:tracePt t="54018" x="4281488" y="2978150"/>
          <p14:tracePt t="54021" x="4287838" y="2978150"/>
          <p14:tracePt t="54023" x="4294188" y="2978150"/>
          <p14:tracePt t="54026" x="4300538" y="2984500"/>
          <p14:tracePt t="54028" x="4305300" y="2984500"/>
          <p14:tracePt t="54030" x="4311650" y="2984500"/>
          <p14:tracePt t="54033" x="4318000" y="2984500"/>
          <p14:tracePt t="54035" x="4324350" y="2984500"/>
          <p14:tracePt t="54037" x="4324350" y="2990850"/>
          <p14:tracePt t="54038" x="4329113" y="2990850"/>
          <p14:tracePt t="54040" x="4335463" y="2990850"/>
          <p14:tracePt t="54042" x="4341813" y="2990850"/>
          <p14:tracePt t="54044" x="4348163" y="2990850"/>
          <p14:tracePt t="54046" x="4352925" y="2995613"/>
          <p14:tracePt t="54048" x="4359275" y="2995613"/>
          <p14:tracePt t="54051" x="4365625" y="2995613"/>
          <p14:tracePt t="54053" x="4371975" y="2995613"/>
          <p14:tracePt t="54055" x="4378325" y="2995613"/>
          <p14:tracePt t="54057" x="4383088" y="2995613"/>
          <p14:tracePt t="54058" x="4383088" y="3001963"/>
          <p14:tracePt t="54059" x="4389438" y="3001963"/>
          <p14:tracePt t="54061" x="4395788" y="3001963"/>
          <p14:tracePt t="54062" x="4402138" y="3001963"/>
          <p14:tracePt t="54064" x="4406900" y="3001963"/>
          <p14:tracePt t="54066" x="4413250" y="3001963"/>
          <p14:tracePt t="54068" x="4419600" y="3001963"/>
          <p14:tracePt t="54070" x="4425950" y="3001963"/>
          <p14:tracePt t="54072" x="4430713" y="3001963"/>
          <p14:tracePt t="54074" x="4437063" y="3001963"/>
          <p14:tracePt t="54076" x="4443413" y="3001963"/>
          <p14:tracePt t="54078" x="4449763" y="3001963"/>
          <p14:tracePt t="54079" x="4456113" y="3001963"/>
          <p14:tracePt t="54081" x="4460875" y="3001963"/>
          <p14:tracePt t="54083" x="4467225" y="3001963"/>
          <p14:tracePt t="54085" x="4473575" y="3001963"/>
          <p14:tracePt t="54087" x="4479925" y="3001963"/>
          <p14:tracePt t="54089" x="4484688" y="3001963"/>
          <p14:tracePt t="54090" x="4491038" y="3001963"/>
          <p14:tracePt t="54093" x="4497388" y="3001963"/>
          <p14:tracePt t="54094" x="4503738" y="3001963"/>
          <p14:tracePt t="54096" x="4508500" y="3001963"/>
          <p14:tracePt t="54098" x="4514850" y="3001963"/>
          <p14:tracePt t="54100" x="4521200" y="3001963"/>
          <p14:tracePt t="54102" x="4527550" y="3001963"/>
          <p14:tracePt t="54103" x="4533900" y="2995613"/>
          <p14:tracePt t="54105" x="4538663" y="2995613"/>
          <p14:tracePt t="54107" x="4545013" y="2995613"/>
          <p14:tracePt t="54109" x="4551363" y="2995613"/>
          <p14:tracePt t="54111" x="4557713" y="2990850"/>
          <p14:tracePt t="54112" x="4562475" y="2990850"/>
          <p14:tracePt t="54114" x="4568825" y="2990850"/>
          <p14:tracePt t="54116" x="4575175" y="2984500"/>
          <p14:tracePt t="54119" x="4581525" y="2984500"/>
          <p14:tracePt t="54120" x="4586288" y="2984500"/>
          <p14:tracePt t="54121" x="4586288" y="2978150"/>
          <p14:tracePt t="54122" x="4592638" y="2978150"/>
          <p14:tracePt t="54124" x="4598988" y="2971800"/>
          <p14:tracePt t="54126" x="4605338" y="2971800"/>
          <p14:tracePt t="54128" x="4610100" y="2967038"/>
          <p14:tracePt t="54130" x="4616450" y="2967038"/>
          <p14:tracePt t="54132" x="4622800" y="2960688"/>
          <p14:tracePt t="54134" x="4629150" y="2960688"/>
          <p14:tracePt t="54136" x="4635500" y="2954338"/>
          <p14:tracePt t="54138" x="4635500" y="2947988"/>
          <p14:tracePt t="54139" x="4640263" y="2947988"/>
          <p14:tracePt t="54141" x="4646613" y="2943225"/>
          <p14:tracePt t="54143" x="4652963" y="2943225"/>
          <p14:tracePt t="54144" x="4652963" y="2936875"/>
          <p14:tracePt t="54146" x="4659313" y="2936875"/>
          <p14:tracePt t="54147" x="4659313" y="2930525"/>
          <p14:tracePt t="54148" x="4664075" y="2930525"/>
          <p14:tracePt t="54150" x="4664075" y="2924175"/>
          <p14:tracePt t="54151" x="4670425" y="2924175"/>
          <p14:tracePt t="54152" x="4670425" y="2919413"/>
          <p14:tracePt t="54154" x="4676775" y="2919413"/>
          <p14:tracePt t="54155" x="4676775" y="2913063"/>
          <p14:tracePt t="54156" x="4683125" y="2913063"/>
          <p14:tracePt t="54158" x="4683125" y="2906713"/>
          <p14:tracePt t="54159" x="4687888" y="2906713"/>
          <p14:tracePt t="54161" x="4687888" y="2900363"/>
          <p14:tracePt t="54162" x="4694238" y="2900363"/>
          <p14:tracePt t="54164" x="4694238" y="2894013"/>
          <p14:tracePt t="54165" x="4700588" y="2894013"/>
          <p14:tracePt t="54166" x="4700588" y="2889250"/>
          <p14:tracePt t="54169" x="4706938" y="2882900"/>
          <p14:tracePt t="54171" x="4713288" y="2876550"/>
          <p14:tracePt t="54173" x="4713288" y="2870200"/>
          <p14:tracePt t="54175" x="4718050" y="2870200"/>
          <p14:tracePt t="54176" x="4718050" y="2865438"/>
          <p14:tracePt t="54178" x="4724400" y="2859088"/>
          <p14:tracePt t="54180" x="4724400" y="2852738"/>
          <p14:tracePt t="54181" x="4730750" y="2852738"/>
          <p14:tracePt t="54182" x="4730750" y="2846388"/>
          <p14:tracePt t="54184" x="4730750" y="2841625"/>
          <p14:tracePt t="54185" x="4737100" y="2841625"/>
          <p14:tracePt t="54186" x="4737100" y="2835275"/>
          <p14:tracePt t="54188" x="4741863" y="2828925"/>
          <p14:tracePt t="54190" x="4741863" y="2822575"/>
          <p14:tracePt t="54191" x="4748213" y="2816225"/>
          <p14:tracePt t="54193" x="4748213" y="2811463"/>
          <p14:tracePt t="54194" x="4754563" y="2805113"/>
          <p14:tracePt t="54197" x="4760913" y="2798763"/>
          <p14:tracePt t="54198" x="4760913" y="2792413"/>
          <p14:tracePt t="54200" x="4765675" y="2787650"/>
          <p14:tracePt t="54201" x="4765675" y="2781300"/>
          <p14:tracePt t="54203" x="4772025" y="2774950"/>
          <p14:tracePt t="54205" x="4772025" y="2768600"/>
          <p14:tracePt t="54206" x="4778375" y="2763838"/>
          <p14:tracePt t="54208" x="4778375" y="2757488"/>
          <p14:tracePt t="54209" x="4784725" y="2751138"/>
          <p14:tracePt t="54211" x="4784725" y="2744788"/>
          <p14:tracePt t="54212" x="4791075" y="2738438"/>
          <p14:tracePt t="54214" x="4791075" y="2733675"/>
          <p14:tracePt t="54215" x="4795838" y="2727325"/>
          <p14:tracePt t="54217" x="4795838" y="2720975"/>
          <p14:tracePt t="54219" x="4802188" y="2714625"/>
          <p14:tracePt t="54220" x="4802188" y="2709863"/>
          <p14:tracePt t="54221" x="4802188" y="2703513"/>
          <p14:tracePt t="54223" x="4808538" y="2697163"/>
          <p14:tracePt t="54225" x="4808538" y="2690813"/>
          <p14:tracePt t="54226" x="4814888" y="2686050"/>
          <p14:tracePt t="54228" x="4814888" y="2679700"/>
          <p14:tracePt t="54229" x="4814888" y="2673350"/>
          <p14:tracePt t="54231" x="4819650" y="2667000"/>
          <p14:tracePt t="54232" x="4819650" y="2662238"/>
          <p14:tracePt t="54233" x="4819650" y="2655888"/>
          <p14:tracePt t="54235" x="4826000" y="2649538"/>
          <p14:tracePt t="54236" x="4826000" y="2643188"/>
          <p14:tracePt t="54238" x="4826000" y="2636838"/>
          <p14:tracePt t="54239" x="4826000" y="2632075"/>
          <p14:tracePt t="54240" x="4832350" y="2625725"/>
          <p14:tracePt t="54242" x="4832350" y="2619375"/>
          <p14:tracePt t="54243" x="4832350" y="2613025"/>
          <p14:tracePt t="54245" x="4838700" y="2608263"/>
          <p14:tracePt t="54246" x="4838700" y="2601913"/>
          <p14:tracePt t="54247" x="4838700" y="2595563"/>
          <p14:tracePt t="54249" x="4838700" y="2589213"/>
          <p14:tracePt t="54250" x="4838700" y="2584450"/>
          <p14:tracePt t="54251" x="4843463" y="2578100"/>
          <p14:tracePt t="54253" x="4843463" y="2571750"/>
          <p14:tracePt t="54254" x="4843463" y="2565400"/>
          <p14:tracePt t="54255" x="4843463" y="2559050"/>
          <p14:tracePt t="54256" x="4843463" y="2554288"/>
          <p14:tracePt t="54257" x="4849813" y="2554288"/>
          <p14:tracePt t="54258" x="4849813" y="2547938"/>
          <p14:tracePt t="54259" x="4849813" y="2541588"/>
          <p14:tracePt t="54261" x="4849813" y="2535238"/>
          <p14:tracePt t="54262" x="4849813" y="2530475"/>
          <p14:tracePt t="54263" x="4856163" y="2524125"/>
          <p14:tracePt t="54265" x="4856163" y="2517775"/>
          <p14:tracePt t="54266" x="4856163" y="2511425"/>
          <p14:tracePt t="54268" x="4856163" y="2506663"/>
          <p14:tracePt t="54269" x="4856163" y="2500313"/>
          <p14:tracePt t="54270" x="4856163" y="2493963"/>
          <p14:tracePt t="54271" x="4856163" y="2487613"/>
          <p14:tracePt t="54273" x="4862513" y="2481263"/>
          <p14:tracePt t="54274" x="4862513" y="2476500"/>
          <p14:tracePt t="54275" x="4862513" y="2470150"/>
          <p14:tracePt t="54277" x="4862513" y="2463800"/>
          <p14:tracePt t="54278" x="4862513" y="2457450"/>
          <p14:tracePt t="54279" x="4862513" y="2452688"/>
          <p14:tracePt t="54281" x="4862513" y="2446338"/>
          <p14:tracePt t="54282" x="4862513" y="2439988"/>
          <p14:tracePt t="54283" x="4862513" y="2433638"/>
          <p14:tracePt t="54285" x="4862513" y="2428875"/>
          <p14:tracePt t="54286" x="4862513" y="2422525"/>
          <p14:tracePt t="54287" x="4867275" y="2422525"/>
          <p14:tracePt t="54288" x="4867275" y="2416175"/>
          <p14:tracePt t="54289" x="4867275" y="2409825"/>
          <p14:tracePt t="54290" x="4867275" y="2405063"/>
          <p14:tracePt t="54292" x="4867275" y="2398713"/>
          <p14:tracePt t="54293" x="4867275" y="2392363"/>
          <p14:tracePt t="54294" x="4867275" y="2386013"/>
          <p14:tracePt t="54296" x="4867275" y="2379663"/>
          <p14:tracePt t="54297" x="4867275" y="2374900"/>
          <p14:tracePt t="54298" x="4867275" y="2368550"/>
          <p14:tracePt t="54300" x="4867275" y="2362200"/>
          <p14:tracePt t="54301" x="4867275" y="2355850"/>
          <p14:tracePt t="54302" x="4867275" y="2351088"/>
          <p14:tracePt t="54303" x="4867275" y="2344738"/>
          <p14:tracePt t="54305" x="4867275" y="2338388"/>
          <p14:tracePt t="54306" x="4867275" y="2332038"/>
          <p14:tracePt t="54307" x="4867275" y="2327275"/>
          <p14:tracePt t="54309" x="4867275" y="2320925"/>
          <p14:tracePt t="54310" x="4867275" y="2314575"/>
          <p14:tracePt t="54311" x="4867275" y="2308225"/>
          <p14:tracePt t="54312" x="4867275" y="2301875"/>
          <p14:tracePt t="54314" x="4867275" y="2297113"/>
          <p14:tracePt t="54315" x="4867275" y="2290763"/>
          <p14:tracePt t="54316" x="4867275" y="2284413"/>
          <p14:tracePt t="54317" x="4867275" y="2278063"/>
          <p14:tracePt t="54319" x="4867275" y="2273300"/>
          <p14:tracePt t="54320" x="4867275" y="2266950"/>
          <p14:tracePt t="54322" x="4867275" y="2260600"/>
          <p14:tracePt t="54323" x="4867275" y="2254250"/>
          <p14:tracePt t="54324" x="4867275" y="2249488"/>
          <p14:tracePt t="54326" x="4867275" y="2243138"/>
          <p14:tracePt t="54327" x="4867275" y="2236788"/>
          <p14:tracePt t="54328" x="4867275" y="2230438"/>
          <p14:tracePt t="54330" x="4867275" y="2224088"/>
          <p14:tracePt t="54331" x="4867275" y="2219325"/>
          <p14:tracePt t="54332" x="4867275" y="2212975"/>
          <p14:tracePt t="54334" x="4867275" y="2206625"/>
          <p14:tracePt t="54335" x="4867275" y="2200275"/>
          <p14:tracePt t="54336" x="4867275" y="2195513"/>
          <p14:tracePt t="54337" x="4867275" y="2189163"/>
          <p14:tracePt t="54339" x="4867275" y="2182813"/>
          <p14:tracePt t="54340" x="4867275" y="2176463"/>
          <p14:tracePt t="54342" x="4862513" y="2171700"/>
          <p14:tracePt t="54343" x="4862513" y="2165350"/>
          <p14:tracePt t="54345" x="4862513" y="2159000"/>
          <p14:tracePt t="54346" x="4862513" y="2152650"/>
          <p14:tracePt t="54347" x="4862513" y="2147888"/>
          <p14:tracePt t="54349" x="4862513" y="2141538"/>
          <p14:tracePt t="54350" x="4862513" y="2135188"/>
          <p14:tracePt t="54351" x="4856163" y="2135188"/>
          <p14:tracePt t="54352" x="4856163" y="2128838"/>
          <p14:tracePt t="54353" x="4856163" y="2122488"/>
          <p14:tracePt t="54355" x="4856163" y="2117725"/>
          <p14:tracePt t="54356" x="4856163" y="2111375"/>
          <p14:tracePt t="54357" x="4849813" y="2111375"/>
          <p14:tracePt t="54358" x="4849813" y="2105025"/>
          <p14:tracePt t="54359" x="4849813" y="2098675"/>
          <p14:tracePt t="54361" x="4849813" y="2093913"/>
          <p14:tracePt t="54362" x="4849813" y="2087563"/>
          <p14:tracePt t="54363" x="4843463" y="2087563"/>
          <p14:tracePt t="54364" x="4843463" y="2081213"/>
          <p14:tracePt t="54365" x="4843463" y="2074863"/>
          <p14:tracePt t="54367" x="4843463" y="2070100"/>
          <p14:tracePt t="54368" x="4838700" y="2063750"/>
          <p14:tracePt t="54370" x="4838700" y="2057400"/>
          <p14:tracePt t="54372" x="4838700" y="2051050"/>
          <p14:tracePt t="54373" x="4832350" y="2044700"/>
          <p14:tracePt t="54375" x="4832350" y="2039938"/>
          <p14:tracePt t="54377" x="4826000" y="2033588"/>
          <p14:tracePt t="54379" x="4826000" y="2027238"/>
          <p14:tracePt t="54381" x="4826000" y="2020888"/>
          <p14:tracePt t="54382" x="4819650" y="2016125"/>
          <p14:tracePt t="54385" x="4814888" y="2009775"/>
          <p14:tracePt t="54386" x="4814888" y="2003425"/>
          <p14:tracePt t="54388" x="4814888" y="1997075"/>
          <p14:tracePt t="54389" x="4808538" y="1997075"/>
          <p14:tracePt t="54390" x="4808538" y="1992313"/>
          <p14:tracePt t="54392" x="4802188" y="1985963"/>
          <p14:tracePt t="54394" x="4802188" y="1979613"/>
          <p14:tracePt t="54396" x="4795838" y="1973263"/>
          <p14:tracePt t="54398" x="4791075" y="1966913"/>
          <p14:tracePt t="54401" x="4784725" y="1962150"/>
          <p14:tracePt t="54402" x="4784725" y="1955800"/>
          <p14:tracePt t="54404" x="4778375" y="1955800"/>
          <p14:tracePt t="54405" x="4778375" y="1949450"/>
          <p14:tracePt t="54407" x="4772025" y="1943100"/>
          <p14:tracePt t="54410" x="4765675" y="1938338"/>
          <p14:tracePt t="54412" x="4760913" y="1931988"/>
          <p14:tracePt t="54414" x="4760913" y="1925638"/>
          <p14:tracePt t="54415" x="4754563" y="1925638"/>
          <p14:tracePt t="54417" x="4754563" y="1919288"/>
          <p14:tracePt t="54419" x="4748213" y="1919288"/>
          <p14:tracePt t="54420" x="4748213" y="1914525"/>
          <p14:tracePt t="54421" x="4741863" y="1914525"/>
          <p14:tracePt t="54423" x="4741863" y="1908175"/>
          <p14:tracePt t="54425" x="4737100" y="1901825"/>
          <p14:tracePt t="54428" x="4730750" y="1895475"/>
          <p14:tracePt t="54431" x="4724400" y="1890713"/>
          <p14:tracePt t="54434" x="4718050" y="1884363"/>
          <p14:tracePt t="54437" x="4713288" y="1878013"/>
          <p14:tracePt t="54440" x="4706938" y="1871663"/>
          <p14:tracePt t="54443" x="4700588" y="1871663"/>
          <p14:tracePt t="54444" x="4700588" y="1865313"/>
          <p14:tracePt t="54447" x="4694238" y="1860550"/>
          <p14:tracePt t="54450" x="4687888" y="1860550"/>
          <p14:tracePt t="54451" x="4687888" y="1854200"/>
          <p14:tracePt t="54453" x="4683125" y="1854200"/>
          <p14:tracePt t="54454" x="4683125" y="1847850"/>
          <p14:tracePt t="54456" x="4676775" y="1847850"/>
          <p14:tracePt t="54458" x="4676775" y="1841500"/>
          <p14:tracePt t="54459" x="4670425" y="1841500"/>
          <p14:tracePt t="54461" x="4670425" y="1836738"/>
          <p14:tracePt t="54463" x="4664075" y="1836738"/>
          <p14:tracePt t="54465" x="4664075" y="1830388"/>
          <p14:tracePt t="54466" x="4659313" y="1830388"/>
          <p14:tracePt t="54469" x="4652963" y="1824038"/>
          <p14:tracePt t="54472" x="4646613" y="1824038"/>
          <p14:tracePt t="54473" x="4646613" y="1817688"/>
          <p14:tracePt t="54475" x="4640263" y="1817688"/>
          <p14:tracePt t="54477" x="4635500" y="1817688"/>
          <p14:tracePt t="54478" x="4635500" y="1812925"/>
          <p14:tracePt t="54480" x="4629150" y="1812925"/>
          <p14:tracePt t="54482" x="4622800" y="1806575"/>
          <p14:tracePt t="54485" x="4616450" y="1800225"/>
          <p14:tracePt t="54487" x="4610100" y="1800225"/>
          <p14:tracePt t="54489" x="4605338" y="1800225"/>
          <p14:tracePt t="54490" x="4605338" y="1793875"/>
          <p14:tracePt t="54491" x="4598988" y="1793875"/>
          <p14:tracePt t="54493" x="4592638" y="1793875"/>
          <p14:tracePt t="54494" x="4592638" y="1787525"/>
          <p14:tracePt t="54495" x="4586288" y="1787525"/>
          <p14:tracePt t="54497" x="4581525" y="1787525"/>
          <p14:tracePt t="54498" x="4581525" y="1782763"/>
          <p14:tracePt t="54499" x="4575175" y="1782763"/>
          <p14:tracePt t="54501" x="4568825" y="1782763"/>
          <p14:tracePt t="54503" x="4562475" y="1776413"/>
          <p14:tracePt t="54505" x="4557713" y="1776413"/>
          <p14:tracePt t="54507" x="4551363" y="1776413"/>
          <p14:tracePt t="54508" x="4551363" y="1770063"/>
          <p14:tracePt t="54509" x="4545013" y="1770063"/>
          <p14:tracePt t="54511" x="4538663" y="1770063"/>
          <p14:tracePt t="54513" x="4533900" y="1770063"/>
          <p14:tracePt t="54514" x="4533900" y="1763713"/>
          <p14:tracePt t="54515" x="4527550" y="1763713"/>
          <p14:tracePt t="54517" x="4521200" y="1763713"/>
          <p14:tracePt t="54519" x="4514850" y="1758950"/>
          <p14:tracePt t="54520" x="4508500" y="1758950"/>
          <p14:tracePt t="54523" x="4503738" y="1758950"/>
          <p14:tracePt t="54525" x="4497388" y="1758950"/>
          <p14:tracePt t="54527" x="4491038" y="1758950"/>
          <p14:tracePt t="54528" x="4484688" y="1752600"/>
          <p14:tracePt t="54530" x="4479925" y="1752600"/>
          <p14:tracePt t="54532" x="4473575" y="1752600"/>
          <p14:tracePt t="54534" x="4467225" y="1752600"/>
          <p14:tracePt t="54535" x="4467225" y="1746250"/>
          <p14:tracePt t="54536" x="4460875" y="1746250"/>
          <p14:tracePt t="54538" x="4456113" y="1746250"/>
          <p14:tracePt t="54540" x="4449763" y="1746250"/>
          <p14:tracePt t="54542" x="4443413" y="1746250"/>
          <p14:tracePt t="54544" x="4437063" y="1739900"/>
          <p14:tracePt t="54546" x="4430713" y="1739900"/>
          <p14:tracePt t="54548" x="4425950" y="1739900"/>
          <p14:tracePt t="54550" x="4419600" y="1739900"/>
          <p14:tracePt t="54552" x="4413250" y="1739900"/>
          <p14:tracePt t="54555" x="4406900" y="1739900"/>
          <p14:tracePt t="54557" x="4402138" y="1739900"/>
          <p14:tracePt t="54559" x="4395788" y="1739900"/>
          <p14:tracePt t="54560" x="4395788" y="1735138"/>
          <p14:tracePt t="54561" x="4389438" y="1735138"/>
          <p14:tracePt t="54563" x="4383088" y="1735138"/>
          <p14:tracePt t="54566" x="4378325" y="1735138"/>
          <p14:tracePt t="54568" x="4371975" y="1735138"/>
          <p14:tracePt t="54570" x="4365625" y="1735138"/>
          <p14:tracePt t="54573" x="4359275" y="1735138"/>
          <p14:tracePt t="54576" x="4352925" y="1735138"/>
          <p14:tracePt t="54578" x="4348163" y="1735138"/>
          <p14:tracePt t="54580" x="4341813" y="1735138"/>
          <p14:tracePt t="54583" x="4335463" y="1735138"/>
          <p14:tracePt t="54585" x="4329113" y="1735138"/>
          <p14:tracePt t="54589" x="4324350" y="1735138"/>
          <p14:tracePt t="54591" x="4318000" y="1735138"/>
          <p14:tracePt t="54594" x="4311650" y="1735138"/>
          <p14:tracePt t="54597" x="4305300" y="1735138"/>
          <p14:tracePt t="54599" x="4300538" y="1735138"/>
          <p14:tracePt t="54602" x="4294188" y="1735138"/>
          <p14:tracePt t="54605" x="4287838" y="1735138"/>
          <p14:tracePt t="54606" x="4287838" y="1739900"/>
          <p14:tracePt t="54607" x="4281488" y="1739900"/>
          <p14:tracePt t="54610" x="4276725" y="1739900"/>
          <p14:tracePt t="54613" x="4270375" y="1739900"/>
          <p14:tracePt t="54615" x="4270375" y="1746250"/>
          <p14:tracePt t="54616" x="4264025" y="1746250"/>
          <p14:tracePt t="54618" x="4257675" y="1746250"/>
          <p14:tracePt t="54621" x="4251325" y="1746250"/>
          <p14:tracePt t="54622" x="4251325" y="1752600"/>
          <p14:tracePt t="54623" x="4246563" y="1752600"/>
          <p14:tracePt t="54626" x="4240213" y="1752600"/>
          <p14:tracePt t="54629" x="4233863" y="1758950"/>
          <p14:tracePt t="54631" x="4227513" y="1758950"/>
          <p14:tracePt t="54634" x="4222750" y="1758950"/>
          <p14:tracePt t="54635" x="4222750" y="1763713"/>
          <p14:tracePt t="54637" x="4216400" y="1763713"/>
          <p14:tracePt t="54639" x="4210050" y="1763713"/>
          <p14:tracePt t="54640" x="4210050" y="1770063"/>
          <p14:tracePt t="54642" x="4203700" y="1770063"/>
          <p14:tracePt t="54645" x="4198938" y="1776413"/>
          <p14:tracePt t="54648" x="4192588" y="1776413"/>
          <p14:tracePt t="54650" x="4192588" y="1782763"/>
          <p14:tracePt t="54651" x="4186238" y="1782763"/>
          <p14:tracePt t="54653" x="4186238" y="1787525"/>
          <p14:tracePt t="54654" x="4179888" y="1787525"/>
          <p14:tracePt t="54656" x="4173538" y="1787525"/>
          <p14:tracePt t="54658" x="4173538" y="1793875"/>
          <p14:tracePt t="54659" x="4168775" y="1793875"/>
          <p14:tracePt t="54662" x="4162425" y="1800225"/>
          <p14:tracePt t="54664" x="4156075" y="1800225"/>
          <p14:tracePt t="54665" x="4156075" y="1806575"/>
          <p14:tracePt t="54666" x="4149725" y="1806575"/>
          <p14:tracePt t="54669" x="4144963" y="1812925"/>
          <p14:tracePt t="54671" x="4138613" y="1812925"/>
          <p14:tracePt t="54672" x="4138613" y="1817688"/>
          <p14:tracePt t="54674" x="4132263" y="1817688"/>
          <p14:tracePt t="54675" x="4132263" y="1824038"/>
          <p14:tracePt t="54676" x="4125913" y="1824038"/>
          <p14:tracePt t="54678" x="4121150" y="1830388"/>
          <p14:tracePt t="54680" x="4114800" y="1836738"/>
          <p14:tracePt t="54682" x="4108450" y="1836738"/>
          <p14:tracePt t="54683" x="4108450" y="1841500"/>
          <p14:tracePt t="54684" x="4102100" y="1847850"/>
          <p14:tracePt t="54686" x="4097338" y="1854200"/>
          <p14:tracePt t="54688" x="4090988" y="1860550"/>
          <p14:tracePt t="54690" x="4084638" y="1865313"/>
          <p14:tracePt t="54692" x="4078288" y="1871663"/>
          <p14:tracePt t="54693" x="4071938" y="1878013"/>
          <p14:tracePt t="54695" x="4067175" y="1884363"/>
          <p14:tracePt t="54696" x="4067175" y="1890713"/>
          <p14:tracePt t="54697" x="4060825" y="1890713"/>
          <p14:tracePt t="54698" x="4060825" y="1895475"/>
          <p14:tracePt t="54699" x="4054475" y="1895475"/>
          <p14:tracePt t="54700" x="4054475" y="1901825"/>
          <p14:tracePt t="54701" x="4048125" y="1908175"/>
          <p14:tracePt t="54703" x="4043363" y="1914525"/>
          <p14:tracePt t="54704" x="4037013" y="1919288"/>
          <p14:tracePt t="54705" x="4037013" y="1925638"/>
          <p14:tracePt t="54706" x="4030663" y="1931988"/>
          <p14:tracePt t="54708" x="4024313" y="1938338"/>
          <p14:tracePt t="54709" x="4024313" y="1943100"/>
          <p14:tracePt t="54710" x="4019550" y="1949450"/>
          <p14:tracePt t="54712" x="4013200" y="1955800"/>
          <p14:tracePt t="54713" x="4013200" y="1962150"/>
          <p14:tracePt t="54714" x="4006850" y="1966913"/>
          <p14:tracePt t="54716" x="4000500" y="1973263"/>
          <p14:tracePt t="54717" x="4000500" y="1979613"/>
          <p14:tracePt t="54718" x="3994150" y="1985963"/>
          <p14:tracePt t="54719" x="3994150" y="1992313"/>
          <p14:tracePt t="54720" x="3989388" y="1997075"/>
          <p14:tracePt t="54722" x="3983038" y="2003425"/>
          <p14:tracePt t="54723" x="3983038" y="2009775"/>
          <p14:tracePt t="54724" x="3976688" y="2016125"/>
          <p14:tracePt t="54725" x="3976688" y="2020888"/>
          <p14:tracePt t="54727" x="3970338" y="2027238"/>
          <p14:tracePt t="54728" x="3970338" y="2033588"/>
          <p14:tracePt t="54729" x="3965575" y="2039938"/>
          <p14:tracePt t="54730" x="3965575" y="2044700"/>
          <p14:tracePt t="54731" x="3965575" y="2051050"/>
          <p14:tracePt t="54732" x="3959225" y="2057400"/>
          <p14:tracePt t="54733" x="3959225" y="2063750"/>
          <p14:tracePt t="54734" x="3952875" y="2063750"/>
          <p14:tracePt t="54735" x="3952875" y="2070100"/>
          <p14:tracePt t="54736" x="3946525" y="2074863"/>
          <p14:tracePt t="54737" x="3946525" y="2081213"/>
          <p14:tracePt t="54738" x="3946525" y="2087563"/>
          <p14:tracePt t="54739" x="3941763" y="2093913"/>
          <p14:tracePt t="54740" x="3941763" y="2098675"/>
          <p14:tracePt t="54742" x="3935413" y="2105025"/>
          <p14:tracePt t="54743" x="3935413" y="2111375"/>
          <p14:tracePt t="54744" x="3935413" y="2117725"/>
          <p14:tracePt t="54745" x="3929063" y="2122488"/>
          <p14:tracePt t="54746" x="3929063" y="2128838"/>
          <p14:tracePt t="54748" x="3929063" y="2135188"/>
          <p14:tracePt t="54749" x="3922713" y="2141538"/>
          <p14:tracePt t="54750" x="3922713" y="2147888"/>
          <p14:tracePt t="54751" x="3922713" y="2152650"/>
          <p14:tracePt t="54753" x="3916363" y="2159000"/>
          <p14:tracePt t="54754" x="3916363" y="2165350"/>
          <p14:tracePt t="54755" x="3916363" y="2171700"/>
          <p14:tracePt t="54756" x="3916363" y="2176463"/>
          <p14:tracePt t="54757" x="3916363" y="2182813"/>
          <p14:tracePt t="54758" x="3911600" y="2189163"/>
          <p14:tracePt t="54759" x="3911600" y="2195513"/>
          <p14:tracePt t="54760" x="3911600" y="2200275"/>
          <p14:tracePt t="54762" x="3911600" y="2206625"/>
          <p14:tracePt t="54763" x="3911600" y="2212975"/>
          <p14:tracePt t="54764" x="3905250" y="2219325"/>
          <p14:tracePt t="54765" x="3905250" y="2224088"/>
          <p14:tracePt t="54766" x="3905250" y="2230438"/>
          <p14:tracePt t="54767" x="3905250" y="2236788"/>
          <p14:tracePt t="54768" x="3905250" y="2243138"/>
          <p14:tracePt t="54769" x="3905250" y="2249488"/>
          <p14:tracePt t="54770" x="3905250" y="2254250"/>
          <p14:tracePt t="54771" x="3905250" y="2260600"/>
          <p14:tracePt t="54772" x="3905250" y="2266950"/>
          <p14:tracePt t="54773" x="3905250" y="2273300"/>
          <p14:tracePt t="54775" x="3898900" y="2278063"/>
          <p14:tracePt t="54776" x="3898900" y="2284413"/>
          <p14:tracePt t="54777" x="3898900" y="2290763"/>
          <p14:tracePt t="54778" x="3898900" y="2297113"/>
          <p14:tracePt t="54779" x="3898900" y="2301875"/>
          <p14:tracePt t="54780" x="3898900" y="2308225"/>
          <p14:tracePt t="54781" x="3898900" y="2314575"/>
          <p14:tracePt t="54782" x="3898900" y="2320925"/>
          <p14:tracePt t="54783" x="3898900" y="2327275"/>
          <p14:tracePt t="54784" x="3898900" y="2332038"/>
          <p14:tracePt t="54785" x="3898900" y="2338388"/>
          <p14:tracePt t="54786" x="3898900" y="2344738"/>
          <p14:tracePt t="54788" x="3898900" y="2355850"/>
          <p14:tracePt t="54789" x="3898900" y="2362200"/>
          <p14:tracePt t="54790" x="3898900" y="2368550"/>
          <p14:tracePt t="54791" x="3898900" y="2374900"/>
          <p14:tracePt t="54793" x="3898900" y="2379663"/>
          <p14:tracePt t="54794" x="3898900" y="2386013"/>
          <p14:tracePt t="54795" x="3898900" y="2392363"/>
          <p14:tracePt t="54796" x="3898900" y="2398713"/>
          <p14:tracePt t="54797" x="3898900" y="2405063"/>
          <p14:tracePt t="54798" x="3898900" y="2409825"/>
          <p14:tracePt t="54799" x="3898900" y="2416175"/>
          <p14:tracePt t="54800" x="3898900" y="2422525"/>
          <p14:tracePt t="54801" x="3898900" y="2428875"/>
          <p14:tracePt t="54803" x="3898900" y="2433638"/>
          <p14:tracePt t="54804" x="3898900" y="2439988"/>
          <p14:tracePt t="54805" x="3898900" y="2446338"/>
          <p14:tracePt t="54806" x="3898900" y="2452688"/>
          <p14:tracePt t="54807" x="3898900" y="2457450"/>
          <p14:tracePt t="54808" x="3898900" y="2463800"/>
          <p14:tracePt t="54809" x="3898900" y="2470150"/>
          <p14:tracePt t="54811" x="3898900" y="2476500"/>
          <p14:tracePt t="54812" x="3898900" y="2481263"/>
          <p14:tracePt t="54813" x="3898900" y="2487613"/>
          <p14:tracePt t="54814" x="3898900" y="2493963"/>
          <p14:tracePt t="54815" x="3898900" y="2500313"/>
          <p14:tracePt t="54817" x="3898900" y="2506663"/>
          <p14:tracePt t="54818" x="3898900" y="2511425"/>
          <p14:tracePt t="54819" x="3898900" y="2517775"/>
          <p14:tracePt t="54821" x="3898900" y="2524125"/>
          <p14:tracePt t="54822" x="3898900" y="2530475"/>
          <p14:tracePt t="54823" x="3898900" y="2535238"/>
          <p14:tracePt t="54825" x="3898900" y="2541588"/>
          <p14:tracePt t="54826" x="3898900" y="2547938"/>
          <p14:tracePt t="54827" x="3898900" y="2554288"/>
          <p14:tracePt t="54828" x="3898900" y="2559050"/>
          <p14:tracePt t="54830" x="3898900" y="2565400"/>
          <p14:tracePt t="54831" x="3898900" y="2571750"/>
          <p14:tracePt t="54832" x="3898900" y="2578100"/>
          <p14:tracePt t="54833" x="3898900" y="2584450"/>
          <p14:tracePt t="54834" x="3905250" y="2584450"/>
          <p14:tracePt t="54835" x="3905250" y="2589213"/>
          <p14:tracePt t="54836" x="3905250" y="2595563"/>
          <p14:tracePt t="54837" x="3905250" y="2601913"/>
          <p14:tracePt t="54839" x="3905250" y="2608263"/>
          <p14:tracePt t="54840" x="3905250" y="2613025"/>
          <p14:tracePt t="54841" x="3905250" y="2619375"/>
          <p14:tracePt t="54843" x="3905250" y="2625725"/>
          <p14:tracePt t="54844" x="3905250" y="2632075"/>
          <p14:tracePt t="54846" x="3905250" y="2636838"/>
          <p14:tracePt t="54847" x="3905250" y="2643188"/>
          <p14:tracePt t="54848" x="3905250" y="2649538"/>
          <p14:tracePt t="54849" x="3911600" y="2655888"/>
          <p14:tracePt t="54851" x="3911600" y="2662238"/>
          <p14:tracePt t="54852" x="3911600" y="2667000"/>
          <p14:tracePt t="54853" x="3911600" y="2673350"/>
          <p14:tracePt t="54855" x="3911600" y="2679700"/>
          <p14:tracePt t="54856" x="3911600" y="2686050"/>
          <p14:tracePt t="54858" x="3911600" y="2690813"/>
          <p14:tracePt t="54859" x="3916363" y="2697163"/>
          <p14:tracePt t="54860" x="3916363" y="2703513"/>
          <p14:tracePt t="54861" x="3916363" y="2709863"/>
          <p14:tracePt t="54863" x="3916363" y="2714625"/>
          <p14:tracePt t="54864" x="3916363" y="2720975"/>
          <p14:tracePt t="54865" x="3916363" y="2727325"/>
          <p14:tracePt t="54867" x="3922713" y="2733675"/>
          <p14:tracePt t="54868" x="3922713" y="2738438"/>
          <p14:tracePt t="54869" x="3922713" y="2744788"/>
          <p14:tracePt t="54871" x="3922713" y="2751138"/>
          <p14:tracePt t="54873" x="3929063" y="2757488"/>
          <p14:tracePt t="54885" x="3941763" y="2805113"/>
          <p14:tracePt t="54886" x="3941763" y="2811463"/>
          <p14:tracePt t="54888" x="3946525" y="2816225"/>
          <p14:tracePt t="54889" x="3946525" y="2822575"/>
          <p14:tracePt t="54891" x="3946525" y="2828925"/>
          <p14:tracePt t="54892" x="3952875" y="2835275"/>
          <p14:tracePt t="54894" x="3952875" y="2841625"/>
          <p14:tracePt t="54895" x="3952875" y="2846388"/>
          <p14:tracePt t="54896" x="3959225" y="2846388"/>
          <p14:tracePt t="54897" x="3959225" y="2852738"/>
          <p14:tracePt t="54899" x="3959225" y="2859088"/>
          <p14:tracePt t="54900" x="3965575" y="2859088"/>
          <p14:tracePt t="54901" x="3965575" y="2865438"/>
          <p14:tracePt t="54903" x="3965575" y="2870200"/>
          <p14:tracePt t="54904" x="3970338" y="2870200"/>
          <p14:tracePt t="54905" x="3970338" y="2876550"/>
          <p14:tracePt t="54906" x="3970338" y="2882900"/>
          <p14:tracePt t="54907" x="3976688" y="2882900"/>
          <p14:tracePt t="54908" x="3976688" y="2889250"/>
          <p14:tracePt t="54909" x="3983038" y="2889250"/>
          <p14:tracePt t="54910" x="3983038" y="2894013"/>
          <p14:tracePt t="54912" x="3989388" y="2900363"/>
          <p14:tracePt t="54914" x="3989388" y="2906713"/>
          <p14:tracePt t="54915" x="3994150" y="2906713"/>
          <p14:tracePt t="54917" x="3994150" y="2913063"/>
          <p14:tracePt t="54918" x="4000500" y="2913063"/>
          <p14:tracePt t="54919" x="4000500" y="2919413"/>
          <p14:tracePt t="54920" x="4006850" y="2919413"/>
          <p14:tracePt t="54921" x="4006850" y="2924175"/>
          <p14:tracePt t="54923" x="4013200" y="2930525"/>
          <p14:tracePt t="54925" x="4019550" y="2936875"/>
          <p14:tracePt t="54927" x="4019550" y="2943225"/>
          <p14:tracePt t="54928" x="4024313" y="2943225"/>
          <p14:tracePt t="54929" x="4024313" y="2947988"/>
          <p14:tracePt t="54930" x="4030663" y="2947988"/>
          <p14:tracePt t="54932" x="4037013" y="2954338"/>
          <p14:tracePt t="54934" x="4043363" y="2960688"/>
          <p14:tracePt t="54936" x="4048125" y="2960688"/>
          <p14:tracePt t="54937" x="4048125" y="2967038"/>
          <p14:tracePt t="54939" x="4054475" y="2971800"/>
          <p14:tracePt t="54941" x="4060825" y="2971800"/>
          <p14:tracePt t="54942" x="4060825" y="2978150"/>
          <p14:tracePt t="54943" x="4067175" y="2978150"/>
          <p14:tracePt t="54945" x="4071938" y="2984500"/>
          <p14:tracePt t="54947" x="4078288" y="2984500"/>
          <p14:tracePt t="54949" x="4084638" y="2990850"/>
          <p14:tracePt t="54951" x="4090988" y="2990850"/>
          <p14:tracePt t="54952" x="4090988" y="2995613"/>
          <p14:tracePt t="54953" x="4097338" y="2995613"/>
          <p14:tracePt t="54955" x="4102100" y="3001963"/>
          <p14:tracePt t="54957" x="4108450" y="3001963"/>
          <p14:tracePt t="54959" x="4114800" y="3008313"/>
          <p14:tracePt t="54961" x="4121150" y="3008313"/>
          <p14:tracePt t="54963" x="4125913" y="3014663"/>
          <p14:tracePt t="54965" x="4132263" y="3014663"/>
          <p14:tracePt t="54966" x="4138613" y="3014663"/>
          <p14:tracePt t="54967" x="4144963" y="3021013"/>
          <p14:tracePt t="54969" x="4149725" y="3021013"/>
          <p14:tracePt t="54971" x="4156075" y="3025775"/>
          <p14:tracePt t="54972" x="4162425" y="3025775"/>
          <p14:tracePt t="54974" x="4168775" y="3025775"/>
          <p14:tracePt t="54976" x="4173538" y="3032125"/>
          <p14:tracePt t="54977" x="4179888" y="3032125"/>
          <p14:tracePt t="54978" x="4186238" y="3032125"/>
          <p14:tracePt t="54980" x="4192588" y="3038475"/>
          <p14:tracePt t="54981" x="4198938" y="3038475"/>
          <p14:tracePt t="54982" x="4203700" y="3038475"/>
          <p14:tracePt t="54984" x="4210050" y="3038475"/>
          <p14:tracePt t="54985" x="4216400" y="3044825"/>
          <p14:tracePt t="54986" x="4222750" y="3044825"/>
          <p14:tracePt t="54988" x="4227513" y="3044825"/>
          <p14:tracePt t="54989" x="4233863" y="3044825"/>
          <p14:tracePt t="54990" x="4240213" y="3044825"/>
          <p14:tracePt t="54991" x="4240213" y="3049588"/>
          <p14:tracePt t="54992" x="4246563" y="3049588"/>
          <p14:tracePt t="54993" x="4251325" y="3049588"/>
          <p14:tracePt t="54994" x="4257675" y="3049588"/>
          <p14:tracePt t="54996" x="4264025" y="3049588"/>
          <p14:tracePt t="54997" x="4270375" y="3049588"/>
          <p14:tracePt t="54998" x="4276725" y="3055938"/>
          <p14:tracePt t="54999" x="4281488" y="3055938"/>
          <p14:tracePt t="55000" x="4287838" y="3055938"/>
          <p14:tracePt t="55001" x="4294188" y="3055938"/>
          <p14:tracePt t="55003" x="4300538" y="3055938"/>
          <p14:tracePt t="55004" x="4305300" y="3055938"/>
          <p14:tracePt t="55005" x="4311650" y="3055938"/>
          <p14:tracePt t="55006" x="4318000" y="3055938"/>
          <p14:tracePt t="55007" x="4324350" y="3055938"/>
          <p14:tracePt t="55009" x="4329113" y="3055938"/>
          <p14:tracePt t="55010" x="4335463" y="3055938"/>
          <p14:tracePt t="55011" x="4341813" y="3062288"/>
          <p14:tracePt t="55012" x="4348163" y="3062288"/>
          <p14:tracePt t="55013" x="4352925" y="3062288"/>
          <p14:tracePt t="55014" x="4359275" y="3062288"/>
          <p14:tracePt t="55015" x="4365625" y="3062288"/>
          <p14:tracePt t="55017" x="4371975" y="3062288"/>
          <p14:tracePt t="55018" x="4378325" y="3062288"/>
          <p14:tracePt t="55019" x="4383088" y="3062288"/>
          <p14:tracePt t="55020" x="4389438" y="3062288"/>
          <p14:tracePt t="55022" x="4402138" y="3062288"/>
          <p14:tracePt t="55024" x="4406900" y="3062288"/>
          <p14:tracePt t="55025" x="4413250" y="3062288"/>
          <p14:tracePt t="55026" x="4419600" y="3062288"/>
          <p14:tracePt t="55027" x="4425950" y="3062288"/>
          <p14:tracePt t="55028" x="4430713" y="3062288"/>
          <p14:tracePt t="55029" x="4437063" y="3062288"/>
          <p14:tracePt t="55030" x="4443413" y="3062288"/>
          <p14:tracePt t="55032" x="4456113" y="3062288"/>
          <p14:tracePt t="55034" x="4460875" y="3062288"/>
          <p14:tracePt t="55035" x="4467225" y="3062288"/>
          <p14:tracePt t="55036" x="4473575" y="3062288"/>
          <p14:tracePt t="55037" x="4479925" y="3062288"/>
          <p14:tracePt t="55038" x="4484688" y="3062288"/>
          <p14:tracePt t="55039" x="4491038" y="3062288"/>
          <p14:tracePt t="55041" x="4497388" y="3062288"/>
          <p14:tracePt t="55042" x="4503738" y="3068638"/>
          <p14:tracePt t="55043" x="4508500" y="3068638"/>
          <p14:tracePt t="55044" x="4514850" y="3068638"/>
          <p14:tracePt t="55045" x="4521200" y="3068638"/>
          <p14:tracePt t="55046" x="4527550" y="3068638"/>
          <p14:tracePt t="55048" x="4533900" y="3068638"/>
          <p14:tracePt t="55049" x="4538663" y="3068638"/>
          <p14:tracePt t="55050" x="4545013" y="3068638"/>
          <p14:tracePt t="55051" x="4551363" y="3068638"/>
          <p14:tracePt t="55052" x="4557713" y="3068638"/>
          <p14:tracePt t="55053" x="4562475" y="3068638"/>
          <p14:tracePt t="55055" x="4568825" y="3068638"/>
          <p14:tracePt t="55056" x="4575175" y="3068638"/>
          <p14:tracePt t="55057" x="4581525" y="3068638"/>
          <p14:tracePt t="55058" x="4586288" y="3068638"/>
          <p14:tracePt t="55060" x="4592638" y="3068638"/>
          <p14:tracePt t="55061" x="4598988" y="3068638"/>
          <p14:tracePt t="55062" x="4605338" y="3068638"/>
          <p14:tracePt t="55064" x="4610100" y="3068638"/>
          <p14:tracePt t="55065" x="4616450" y="3068638"/>
          <p14:tracePt t="55066" x="4622800" y="3068638"/>
          <p14:tracePt t="55067" x="4629150" y="3068638"/>
          <p14:tracePt t="55069" x="4635500" y="3068638"/>
          <p14:tracePt t="55070" x="4640263" y="3068638"/>
          <p14:tracePt t="55071" x="4646613" y="3068638"/>
          <p14:tracePt t="55072" x="4652963" y="3068638"/>
          <p14:tracePt t="55074" x="4659313" y="3068638"/>
          <p14:tracePt t="55075" x="4664075" y="3068638"/>
          <p14:tracePt t="55076" x="4670425" y="3068638"/>
          <p14:tracePt t="55078" x="4676775" y="3068638"/>
          <p14:tracePt t="55079" x="4683125" y="3068638"/>
          <p14:tracePt t="55081" x="4687888" y="3068638"/>
          <p14:tracePt t="55082" x="4694238" y="3068638"/>
          <p14:tracePt t="55084" x="4700588" y="3068638"/>
          <p14:tracePt t="55085" x="4706938" y="3068638"/>
          <p14:tracePt t="55086" x="4713288" y="3068638"/>
          <p14:tracePt t="55088" x="4718050" y="3068638"/>
          <p14:tracePt t="55089" x="4724400" y="3068638"/>
          <p14:tracePt t="55090" x="4724400" y="3062288"/>
          <p14:tracePt t="55091" x="4730750" y="3062288"/>
          <p14:tracePt t="55092" x="4737100" y="3062288"/>
          <p14:tracePt t="55094" x="4741863" y="3062288"/>
          <p14:tracePt t="55095" x="4748213" y="3062288"/>
          <p14:tracePt t="55096" x="4754563" y="3062288"/>
          <p14:tracePt t="55098" x="4760913" y="3055938"/>
          <p14:tracePt t="55099" x="4765675" y="3055938"/>
          <p14:tracePt t="55101" x="4772025" y="3055938"/>
          <p14:tracePt t="55102" x="4778375" y="3055938"/>
          <p14:tracePt t="55104" x="4784725" y="3049588"/>
          <p14:tracePt t="55106" x="4791075" y="3049588"/>
          <p14:tracePt t="55107" x="4795838" y="3049588"/>
          <p14:tracePt t="55109" x="4802188" y="3049588"/>
          <p14:tracePt t="55110" x="4802188" y="3044825"/>
          <p14:tracePt t="55111" x="4808538" y="3044825"/>
          <p14:tracePt t="55112" x="4814888" y="3044825"/>
          <p14:tracePt t="55114" x="4819650" y="3044825"/>
          <p14:tracePt t="55116" x="4826000" y="3038475"/>
          <p14:tracePt t="55118" x="4832350" y="3038475"/>
          <p14:tracePt t="55120" x="4838700" y="3038475"/>
          <p14:tracePt t="55121" x="4838700" y="3032125"/>
          <p14:tracePt t="55122" x="4843463" y="3032125"/>
          <p14:tracePt t="55124" x="4849813" y="3032125"/>
          <p14:tracePt t="55126" x="4856163" y="3025775"/>
          <p14:tracePt t="55128" x="4862513" y="3025775"/>
          <p14:tracePt t="55131" x="4867275" y="3025775"/>
          <p14:tracePt t="55132" x="4867275" y="3021013"/>
          <p14:tracePt t="55133" x="4873625" y="3021013"/>
          <p14:tracePt t="55136" x="4879975" y="3021013"/>
          <p14:tracePt t="55138" x="4886325" y="3014663"/>
          <p14:tracePt t="55142" x="4892675" y="3014663"/>
          <p14:tracePt t="55144" x="4892675" y="3008313"/>
          <p14:tracePt t="55145" x="4897438" y="3008313"/>
          <p14:tracePt t="55149" x="4903788" y="3008313"/>
          <p14:tracePt t="55150" x="4903788" y="3001963"/>
          <p14:tracePt t="55154" x="4910138" y="3001963"/>
          <p14:tracePt t="55158" x="4910138" y="2995613"/>
          <p14:tracePt t="55159" x="4916488" y="2995613"/>
          <p14:tracePt t="55165" x="4916488" y="2990850"/>
          <p14:tracePt t="55166" x="4921250" y="2990850"/>
          <p14:tracePt t="55172" x="4921250" y="2984500"/>
          <p14:tracePt t="55173" x="4927600" y="2984500"/>
          <p14:tracePt t="55179" x="4927600" y="2978150"/>
          <p14:tracePt t="55180" x="4933950" y="2978150"/>
          <p14:tracePt t="55185" x="4933950" y="2971800"/>
          <p14:tracePt t="55188" x="4940300" y="2971800"/>
          <p14:tracePt t="55190" x="4940300" y="2967038"/>
          <p14:tracePt t="55196" x="4945063" y="2960688"/>
          <p14:tracePt t="55201" x="4945063" y="2954338"/>
          <p14:tracePt t="55203" x="4951413" y="2954338"/>
          <p14:tracePt t="55206" x="4951413" y="2947988"/>
          <p14:tracePt t="55211" x="4957763" y="2947988"/>
          <p14:tracePt t="55212" x="4957763" y="2943225"/>
          <p14:tracePt t="55219" x="4957763" y="2936875"/>
          <p14:tracePt t="55221" x="4964113" y="2936875"/>
          <p14:tracePt t="55227" x="4964113" y="2930525"/>
          <p14:tracePt t="55236" x="4970463" y="2930525"/>
          <p14:tracePt t="55241" x="4970463" y="2924175"/>
          <p14:tracePt t="55268" x="4970463" y="2919413"/>
          <p14:tracePt t="55273" x="4975225" y="2919413"/>
          <p14:tracePt t="55283" x="4975225" y="2913063"/>
          <p14:tracePt t="55291" x="4981575" y="2906713"/>
          <p14:tracePt t="55301" x="4981575" y="2900363"/>
          <p14:tracePt t="55307" x="4987925" y="2900363"/>
          <p14:tracePt t="55309" x="4987925" y="2894013"/>
          <p14:tracePt t="55317" x="4987925" y="2889250"/>
          <p14:tracePt t="55322" x="4987925" y="2882900"/>
          <p14:tracePt t="55324" x="4994275" y="2882900"/>
          <p14:tracePt t="55327" x="4994275" y="2876550"/>
          <p14:tracePt t="55331" x="4994275" y="2870200"/>
          <p14:tracePt t="55336" x="4994275" y="2865438"/>
          <p14:tracePt t="55338" x="4999038" y="2859088"/>
          <p14:tracePt t="55342" x="4999038" y="2852738"/>
          <p14:tracePt t="55345" x="4999038" y="2846388"/>
          <p14:tracePt t="55347" x="4999038" y="2841625"/>
          <p14:tracePt t="55350" x="4999038" y="2835275"/>
          <p14:tracePt t="55353" x="5005388" y="2828925"/>
          <p14:tracePt t="55355" x="5005388" y="2822575"/>
          <p14:tracePt t="55357" x="5005388" y="2816225"/>
          <p14:tracePt t="55360" x="5005388" y="2811463"/>
          <p14:tracePt t="55362" x="5005388" y="2805113"/>
          <p14:tracePt t="55364" x="5005388" y="2798763"/>
          <p14:tracePt t="55366" x="5005388" y="2792413"/>
          <p14:tracePt t="55367" x="5011738" y="2792413"/>
          <p14:tracePt t="55368" x="5011738" y="2787650"/>
          <p14:tracePt t="55370" x="5011738" y="2781300"/>
          <p14:tracePt t="55372" x="5011738" y="2774950"/>
          <p14:tracePt t="55374" x="5011738" y="2768600"/>
          <p14:tracePt t="55376" x="5011738" y="2763838"/>
          <p14:tracePt t="55378" x="5011738" y="2757488"/>
          <p14:tracePt t="55379" x="5011738" y="2751138"/>
          <p14:tracePt t="55380" x="5018088" y="2751138"/>
          <p14:tracePt t="55381" x="5018088" y="2744788"/>
          <p14:tracePt t="55383" x="5018088" y="2738438"/>
          <p14:tracePt t="55384" x="5018088" y="2733675"/>
          <p14:tracePt t="55386" x="5018088" y="2727325"/>
          <p14:tracePt t="55387" x="5018088" y="2720975"/>
          <p14:tracePt t="55388" x="5018088" y="2714625"/>
          <p14:tracePt t="55390" x="5018088" y="2709863"/>
          <p14:tracePt t="55391" x="5018088" y="2703513"/>
          <p14:tracePt t="55392" x="5018088" y="2697163"/>
          <p14:tracePt t="55393" x="5022850" y="2697163"/>
          <p14:tracePt t="55394" x="5022850" y="2690813"/>
          <p14:tracePt t="55395" x="5022850" y="2686050"/>
          <p14:tracePt t="55396" x="5022850" y="2679700"/>
          <p14:tracePt t="55398" x="5022850" y="2673350"/>
          <p14:tracePt t="55399" x="5022850" y="2667000"/>
          <p14:tracePt t="55400" x="5022850" y="2662238"/>
          <p14:tracePt t="55402" x="5022850" y="2655888"/>
          <p14:tracePt t="55403" x="5022850" y="2649538"/>
          <p14:tracePt t="55405" x="5022850" y="2643188"/>
          <p14:tracePt t="55406" x="5029200" y="2636838"/>
          <p14:tracePt t="55407" x="5029200" y="2632075"/>
          <p14:tracePt t="55408" x="5029200" y="2625725"/>
          <p14:tracePt t="55410" x="5029200" y="2619375"/>
          <p14:tracePt t="55411" x="5029200" y="2613025"/>
          <p14:tracePt t="55413" x="5029200" y="2608263"/>
          <p14:tracePt t="55414" x="5029200" y="2601913"/>
          <p14:tracePt t="55416" x="5029200" y="2595563"/>
          <p14:tracePt t="55417" x="5029200" y="2589213"/>
          <p14:tracePt t="55418" x="5035550" y="2589213"/>
          <p14:tracePt t="55419" x="5035550" y="2584450"/>
          <p14:tracePt t="55420" x="5035550" y="2578100"/>
          <p14:tracePt t="55422" x="5035550" y="2571750"/>
          <p14:tracePt t="55424" x="5035550" y="2565400"/>
          <p14:tracePt t="55426" x="5035550" y="2559050"/>
          <p14:tracePt t="55428" x="5035550" y="2554288"/>
          <p14:tracePt t="55429" x="5035550" y="2547938"/>
          <p14:tracePt t="55431" x="5035550" y="2541588"/>
          <p14:tracePt t="55432" x="5041900" y="2541588"/>
          <p14:tracePt t="55433" x="5041900" y="2535238"/>
          <p14:tracePt t="55435" x="5041900" y="2530475"/>
          <p14:tracePt t="55435" x="5041900" y="2524125"/>
          <p14:tracePt t="55438" x="5041900" y="2517775"/>
          <p14:tracePt t="55440" x="5041900" y="2511425"/>
          <p14:tracePt t="55442" x="5041900" y="2506663"/>
          <p14:tracePt t="55443" x="5041900" y="2500313"/>
          <p14:tracePt t="55445" x="5041900" y="2493963"/>
          <p14:tracePt t="55447" x="5041900" y="2487613"/>
          <p14:tracePt t="55449" x="5041900" y="2481263"/>
          <p14:tracePt t="55450" x="5041900" y="2476500"/>
          <p14:tracePt t="55452" x="5041900" y="2470150"/>
          <p14:tracePt t="55454" x="5041900" y="2463800"/>
          <p14:tracePt t="55455" x="5041900" y="2457450"/>
          <p14:tracePt t="55457" x="5041900" y="2452688"/>
          <p14:tracePt t="55458" x="5041900" y="2446338"/>
          <p14:tracePt t="55460" x="5041900" y="2439988"/>
          <p14:tracePt t="55462" x="5041900" y="2433638"/>
          <p14:tracePt t="55463" x="5041900" y="2428875"/>
          <p14:tracePt t="55465" x="5041900" y="2422525"/>
          <p14:tracePt t="55466" x="5041900" y="2416175"/>
          <p14:tracePt t="55468" x="5041900" y="2409825"/>
          <p14:tracePt t="55469" x="5041900" y="2405063"/>
          <p14:tracePt t="55471" x="5041900" y="2398713"/>
          <p14:tracePt t="55472" x="5041900" y="2392363"/>
          <p14:tracePt t="55474" x="5041900" y="2386013"/>
          <p14:tracePt t="55475" x="5041900" y="2379663"/>
          <p14:tracePt t="55476" x="5041900" y="2374900"/>
          <p14:tracePt t="55478" x="5041900" y="2368550"/>
          <p14:tracePt t="55479" x="5041900" y="2362200"/>
          <p14:tracePt t="55480" x="5041900" y="2355850"/>
          <p14:tracePt t="55482" x="5041900" y="2351088"/>
          <p14:tracePt t="55483" x="5041900" y="2344738"/>
          <p14:tracePt t="55484" x="5041900" y="2338388"/>
          <p14:tracePt t="55486" x="5041900" y="2332038"/>
          <p14:tracePt t="55487" x="5041900" y="2327275"/>
          <p14:tracePt t="55488" x="5035550" y="2320925"/>
          <p14:tracePt t="55490" x="5035550" y="2314575"/>
          <p14:tracePt t="55491" x="5035550" y="2308225"/>
          <p14:tracePt t="55492" x="5035550" y="2301875"/>
          <p14:tracePt t="55493" x="5035550" y="2297113"/>
          <p14:tracePt t="55495" x="5029200" y="2290763"/>
          <p14:tracePt t="55496" x="5029200" y="2284413"/>
          <p14:tracePt t="55497" x="5029200" y="2278063"/>
          <p14:tracePt t="55498" x="5029200" y="2273300"/>
          <p14:tracePt t="55500" x="5029200" y="2266950"/>
          <p14:tracePt t="55501" x="5029200" y="2260600"/>
          <p14:tracePt t="55502" x="5022850" y="2254250"/>
          <p14:tracePt t="55503" x="5022850" y="2249488"/>
          <p14:tracePt t="55504" x="5022850" y="2243138"/>
          <p14:tracePt t="55506" x="5022850" y="2236788"/>
          <p14:tracePt t="55507" x="5022850" y="2230438"/>
          <p14:tracePt t="55508" x="5018088" y="2224088"/>
          <p14:tracePt t="55509" x="5018088" y="2219325"/>
          <p14:tracePt t="55510" x="5018088" y="2212975"/>
          <p14:tracePt t="55511" x="5018088" y="2206625"/>
          <p14:tracePt t="55513" x="5011738" y="2200275"/>
          <p14:tracePt t="55514" x="5011738" y="2195513"/>
          <p14:tracePt t="55515" x="5011738" y="2189163"/>
          <p14:tracePt t="55516" x="5011738" y="2182813"/>
          <p14:tracePt t="55517" x="5005388" y="2176463"/>
          <p14:tracePt t="55518" x="5005388" y="2171700"/>
          <p14:tracePt t="55519" x="5005388" y="2165350"/>
          <p14:tracePt t="55521" x="4999038" y="2159000"/>
          <p14:tracePt t="55522" x="4999038" y="2152650"/>
          <p14:tracePt t="55523" x="4999038" y="2147888"/>
          <p14:tracePt t="55524" x="4999038" y="2141538"/>
          <p14:tracePt t="55525" x="4994275" y="2135188"/>
          <p14:tracePt t="55526" x="4994275" y="2128838"/>
          <p14:tracePt t="55527" x="4994275" y="2122488"/>
          <p14:tracePt t="55528" x="4994275" y="2117725"/>
          <p14:tracePt t="55529" x="4987925" y="2111375"/>
          <p14:tracePt t="55530" x="4987925" y="2105025"/>
          <p14:tracePt t="55531" x="4987925" y="2098675"/>
          <p14:tracePt t="55532" x="4981575" y="2093913"/>
          <p14:tracePt t="55534" x="4981575" y="2087563"/>
          <p14:tracePt t="55535" x="4981575" y="2081213"/>
          <p14:tracePt t="55535" x="4975225" y="2074863"/>
          <p14:tracePt t="55537" x="4975225" y="2070100"/>
          <p14:tracePt t="55538" x="4975225" y="2063750"/>
          <p14:tracePt t="55539" x="4975225" y="2057400"/>
          <p14:tracePt t="55540" x="4970463" y="2051050"/>
          <p14:tracePt t="55541" x="4970463" y="2044700"/>
          <p14:tracePt t="55543" x="4970463" y="2039938"/>
          <p14:tracePt t="55544" x="4964113" y="2033588"/>
          <p14:tracePt t="55545" x="4964113" y="2027238"/>
          <p14:tracePt t="55546" x="4964113" y="2020888"/>
          <p14:tracePt t="55547" x="4957763" y="2016125"/>
          <p14:tracePt t="55549" x="4957763" y="2009775"/>
          <p14:tracePt t="55550" x="4957763" y="2003425"/>
          <p14:tracePt t="55552" x="4957763" y="1997075"/>
          <p14:tracePt t="55553" x="4951413" y="1992313"/>
          <p14:tracePt t="55554" x="4951413" y="1985963"/>
          <p14:tracePt t="55556" x="4951413" y="1979613"/>
          <p14:tracePt t="55557" x="4951413" y="1973263"/>
          <p14:tracePt t="55558" x="4945063" y="1973263"/>
          <p14:tracePt t="55559" x="4945063" y="1966913"/>
          <p14:tracePt t="55561" x="4945063" y="1962150"/>
          <p14:tracePt t="55562" x="4945063" y="1955800"/>
          <p14:tracePt t="55564" x="4940300" y="1949450"/>
          <p14:tracePt t="55566" x="4940300" y="1943100"/>
          <p14:tracePt t="55568" x="4940300" y="1938338"/>
          <p14:tracePt t="55569" x="4940300" y="1931988"/>
          <p14:tracePt t="55570" x="4933950" y="1931988"/>
          <p14:tracePt t="55571" x="4933950" y="1925638"/>
          <p14:tracePt t="55573" x="4933950" y="1919288"/>
          <p14:tracePt t="55575" x="4933950" y="1914525"/>
          <p14:tracePt t="55576" x="4927600" y="1914525"/>
          <p14:tracePt t="55577" x="4927600" y="1908175"/>
          <p14:tracePt t="55579" x="4927600" y="1901825"/>
          <p14:tracePt t="55581" x="4921250" y="1895475"/>
          <p14:tracePt t="55583" x="4921250" y="1890713"/>
          <p14:tracePt t="55585" x="4921250" y="1884363"/>
          <p14:tracePt t="55586" x="4916488" y="1884363"/>
          <p14:tracePt t="55587" x="4916488" y="1878013"/>
          <p14:tracePt t="55589" x="4916488" y="1871663"/>
          <p14:tracePt t="55591" x="4916488" y="1865313"/>
          <p14:tracePt t="55592" x="4910138" y="1865313"/>
          <p14:tracePt t="55593" x="4910138" y="1860550"/>
          <p14:tracePt t="55595" x="4910138" y="1854200"/>
          <p14:tracePt t="55597" x="4903788" y="1847850"/>
          <p14:tracePt t="55599" x="4903788" y="1841500"/>
          <p14:tracePt t="55602" x="4897438" y="1836738"/>
          <p14:tracePt t="55604" x="4897438" y="1830388"/>
          <p14:tracePt t="55607" x="4897438" y="1824038"/>
          <p14:tracePt t="55608" x="4892675" y="1824038"/>
          <p14:tracePt t="55609" x="4892675" y="1817688"/>
          <p14:tracePt t="55612" x="4892675" y="1812925"/>
          <p14:tracePt t="55613" x="4886325" y="1812925"/>
          <p14:tracePt t="55615" x="4886325" y="1806575"/>
          <p14:tracePt t="55618" x="4886325" y="1800225"/>
          <p14:tracePt t="55619" x="4879975" y="1800225"/>
          <p14:tracePt t="55621" x="4879975" y="1793875"/>
          <p14:tracePt t="55625" x="4879975" y="1787525"/>
          <p14:tracePt t="55626" x="4873625" y="1787525"/>
          <p14:tracePt t="55629" x="4873625" y="1782763"/>
          <p14:tracePt t="55632" x="4873625" y="1776413"/>
          <p14:tracePt t="55634" x="4867275" y="1776413"/>
          <p14:tracePt t="55637" x="4867275" y="1770063"/>
          <p14:tracePt t="55642" x="4867275" y="1763713"/>
          <p14:tracePt t="55643" x="4862513" y="1763713"/>
          <p14:tracePt t="55648" x="4862513" y="1758950"/>
          <p14:tracePt t="55656" x="4856163" y="1758950"/>
          <p14:tracePt t="55657" x="4856163" y="1752600"/>
          <p14:tracePt t="55669" x="4856163" y="1746250"/>
          <p14:tracePt t="55677" x="4849813" y="1746250"/>
          <p14:tracePt t="56212" x="4849813" y="1752600"/>
          <p14:tracePt t="56219" x="4843463" y="1763713"/>
          <p14:tracePt t="56222" x="4843463" y="1782763"/>
          <p14:tracePt t="56227" x="4843463" y="1800225"/>
          <p14:tracePt t="56231" x="4843463" y="1817688"/>
          <p14:tracePt t="56239" x="4843463" y="1847850"/>
          <p14:tracePt t="56242" x="4843463" y="1884363"/>
          <p14:tracePt t="56244" x="4843463" y="1895475"/>
          <p14:tracePt t="56246" x="4843463" y="1901825"/>
          <p14:tracePt t="56249" x="4843463" y="1919288"/>
          <p14:tracePt t="56251" x="4843463" y="1931988"/>
          <p14:tracePt t="56253" x="4843463" y="1943100"/>
          <p14:tracePt t="56254" x="4843463" y="1955800"/>
          <p14:tracePt t="56256" x="4838700" y="1966913"/>
          <p14:tracePt t="56258" x="4838700" y="1979613"/>
          <p14:tracePt t="56261" x="4838700" y="1997075"/>
          <p14:tracePt t="56263" x="4838700" y="2016125"/>
          <p14:tracePt t="56265" x="4832350" y="2027238"/>
          <p14:tracePt t="56267" x="4832350" y="2039938"/>
          <p14:tracePt t="56269" x="4832350" y="2051050"/>
          <p14:tracePt t="56270" x="4832350" y="2063750"/>
          <p14:tracePt t="56271" x="4826000" y="2070100"/>
          <p14:tracePt t="56273" x="4826000" y="2087563"/>
          <p14:tracePt t="56274" x="4826000" y="2093913"/>
          <p14:tracePt t="56275" x="4826000" y="2098675"/>
          <p14:tracePt t="56276" x="4819650" y="2111375"/>
          <p14:tracePt t="56277" x="4819650" y="2117725"/>
          <p14:tracePt t="56278" x="4819650" y="2122488"/>
          <p14:tracePt t="56279" x="4819650" y="2128838"/>
          <p14:tracePt t="56280" x="4819650" y="2141538"/>
          <p14:tracePt t="56281" x="4814888" y="2147888"/>
          <p14:tracePt t="56282" x="4814888" y="2159000"/>
          <p14:tracePt t="56283" x="4814888" y="2165350"/>
          <p14:tracePt t="56284" x="4814888" y="2171700"/>
          <p14:tracePt t="56285" x="4814888" y="2176463"/>
          <p14:tracePt t="56286" x="4808538" y="2189163"/>
          <p14:tracePt t="56287" x="4808538" y="2195513"/>
          <p14:tracePt t="56288" x="4808538" y="2206625"/>
          <p14:tracePt t="56289" x="4808538" y="2212975"/>
          <p14:tracePt t="56290" x="4808538" y="2219325"/>
          <p14:tracePt t="56291" x="4808538" y="2230438"/>
          <p14:tracePt t="56292" x="4802188" y="2236788"/>
          <p14:tracePt t="56293" x="4802188" y="2243138"/>
          <p14:tracePt t="56294" x="4802188" y="2254250"/>
          <p14:tracePt t="56295" x="4802188" y="2260600"/>
          <p14:tracePt t="56296" x="4802188" y="2266950"/>
          <p14:tracePt t="56297" x="4795838" y="2273300"/>
          <p14:tracePt t="56298" x="4795838" y="2284413"/>
          <p14:tracePt t="56299" x="4795838" y="2290763"/>
          <p14:tracePt t="56300" x="4795838" y="2297113"/>
          <p14:tracePt t="56301" x="4795838" y="2301875"/>
          <p14:tracePt t="56302" x="4795838" y="2308225"/>
          <p14:tracePt t="56303" x="4791075" y="2320925"/>
          <p14:tracePt t="56304" x="4791075" y="2327275"/>
          <p14:tracePt t="56305" x="4791075" y="2332038"/>
          <p14:tracePt t="56306" x="4791075" y="2338388"/>
          <p14:tracePt t="56307" x="4791075" y="2351088"/>
          <p14:tracePt t="56308" x="4791075" y="2355850"/>
          <p14:tracePt t="56309" x="4791075" y="2362200"/>
          <p14:tracePt t="56310" x="4791075" y="2368550"/>
          <p14:tracePt t="56311" x="4784725" y="2374900"/>
          <p14:tracePt t="56312" x="4784725" y="2386013"/>
          <p14:tracePt t="56314" x="4784725" y="2398713"/>
          <p14:tracePt t="56315" x="4784725" y="2405063"/>
          <p14:tracePt t="56316" x="4784725" y="2409825"/>
          <p14:tracePt t="56317" x="4784725" y="2416175"/>
          <p14:tracePt t="56318" x="4784725" y="2422525"/>
          <p14:tracePt t="56319" x="4784725" y="2428875"/>
          <p14:tracePt t="56320" x="4784725" y="2433638"/>
          <p14:tracePt t="56321" x="4784725" y="2439988"/>
          <p14:tracePt t="56322" x="4784725" y="2446338"/>
          <p14:tracePt t="56323" x="4784725" y="2452688"/>
          <p14:tracePt t="56324" x="4784725" y="2457450"/>
          <p14:tracePt t="56325" x="4778375" y="2463800"/>
          <p14:tracePt t="56326" x="4778375" y="2470150"/>
          <p14:tracePt t="56327" x="4778375" y="2476500"/>
          <p14:tracePt t="56328" x="4778375" y="2481263"/>
          <p14:tracePt t="56329" x="4778375" y="2487613"/>
          <p14:tracePt t="56330" x="4778375" y="2493963"/>
          <p14:tracePt t="56331" x="4778375" y="2500313"/>
          <p14:tracePt t="56333" x="4778375" y="2511425"/>
          <p14:tracePt t="56335" x="4778375" y="2517775"/>
          <p14:tracePt t="56336" x="4778375" y="2524125"/>
          <p14:tracePt t="56337" x="4778375" y="2530475"/>
          <p14:tracePt t="56338" x="4778375" y="2535238"/>
          <p14:tracePt t="56340" x="4778375" y="2541588"/>
          <p14:tracePt t="56341" x="4778375" y="2547938"/>
          <p14:tracePt t="56342" x="4778375" y="2554288"/>
          <p14:tracePt t="56344" x="4778375" y="2559050"/>
          <p14:tracePt t="56345" x="4778375" y="2565400"/>
          <p14:tracePt t="56347" x="4778375" y="2571750"/>
          <p14:tracePt t="56348" x="4778375" y="2578100"/>
          <p14:tracePt t="56350" x="4778375" y="2584450"/>
          <p14:tracePt t="56351" x="4778375" y="2589213"/>
          <p14:tracePt t="56353" x="4778375" y="2595563"/>
          <p14:tracePt t="56355" x="4778375" y="2601913"/>
          <p14:tracePt t="56357" x="4778375" y="2608263"/>
          <p14:tracePt t="56359" x="4778375" y="2613025"/>
          <p14:tracePt t="56361" x="4778375" y="2619375"/>
          <p14:tracePt t="56364" x="4778375" y="2625725"/>
          <p14:tracePt t="56366" x="4778375" y="2632075"/>
          <p14:tracePt t="56369" x="4778375" y="2636838"/>
          <p14:tracePt t="56374" x="4778375" y="2643188"/>
          <p14:tracePt t="56381" x="4778375" y="2649538"/>
          <p14:tracePt t="56422" x="4778375" y="2643188"/>
          <p14:tracePt t="56425" x="4772025" y="2636838"/>
          <p14:tracePt t="56429" x="4765675" y="2632075"/>
          <p14:tracePt t="56431" x="4760913" y="2632075"/>
          <p14:tracePt t="56433" x="4760913" y="2625725"/>
          <p14:tracePt t="56434" x="4754563" y="2625725"/>
          <p14:tracePt t="56436" x="4754563" y="2619375"/>
          <p14:tracePt t="56440" x="4741863" y="2613025"/>
          <p14:tracePt t="56442" x="4737100" y="2601913"/>
          <p14:tracePt t="56444" x="4730750" y="2595563"/>
          <p14:tracePt t="56446" x="4724400" y="2595563"/>
          <p14:tracePt t="56448" x="4713288" y="2589213"/>
          <p14:tracePt t="56451" x="4706938" y="2578100"/>
          <p14:tracePt t="56452" x="4700588" y="2571750"/>
          <p14:tracePt t="56453" x="4694238" y="2571750"/>
          <p14:tracePt t="56455" x="4687888" y="2565400"/>
          <p14:tracePt t="56456" x="4687888" y="2559050"/>
          <p14:tracePt t="56457" x="4683125" y="2559050"/>
          <p14:tracePt t="56458" x="4676775" y="2554288"/>
          <p14:tracePt t="56459" x="4670425" y="2554288"/>
          <p14:tracePt t="56460" x="4670425" y="2547938"/>
          <p14:tracePt t="56461" x="4664075" y="2547938"/>
          <p14:tracePt t="56462" x="4659313" y="2541588"/>
          <p14:tracePt t="56464" x="4652963" y="2535238"/>
          <p14:tracePt t="56465" x="4646613" y="2535238"/>
          <p14:tracePt t="56466" x="4640263" y="2530475"/>
          <p14:tracePt t="56467" x="4640263" y="2524125"/>
          <p14:tracePt t="56468" x="4635500" y="2524125"/>
          <p14:tracePt t="56469" x="4629150" y="2517775"/>
          <p14:tracePt t="56470" x="4622800" y="2517775"/>
          <p14:tracePt t="56471" x="4616450" y="2511425"/>
          <p14:tracePt t="56473" x="4610100" y="2506663"/>
          <p14:tracePt t="56474" x="4605338" y="2506663"/>
          <p14:tracePt t="56475" x="4598988" y="2500313"/>
          <p14:tracePt t="56477" x="4592638" y="2500313"/>
          <p14:tracePt t="56478" x="4586288" y="2493963"/>
          <p14:tracePt t="56479" x="4581525" y="2493963"/>
          <p14:tracePt t="56481" x="4575175" y="2487613"/>
          <p14:tracePt t="56482" x="4568825" y="2481263"/>
          <p14:tracePt t="56483" x="4562475" y="2481263"/>
          <p14:tracePt t="56484" x="4562475" y="2476500"/>
          <p14:tracePt t="56485" x="4557713" y="2476500"/>
          <p14:tracePt t="56486" x="4551363" y="2476500"/>
          <p14:tracePt t="56487" x="4545013" y="2470150"/>
          <p14:tracePt t="56489" x="4538663" y="2463800"/>
          <p14:tracePt t="56491" x="4533900" y="2463800"/>
          <p14:tracePt t="56492" x="4527550" y="2457450"/>
          <p14:tracePt t="56494" x="4521200" y="2457450"/>
          <p14:tracePt t="56495" x="4514850" y="2452688"/>
          <p14:tracePt t="56497" x="4508500" y="2452688"/>
          <p14:tracePt t="56498" x="4503738" y="2452688"/>
          <p14:tracePt t="56499" x="4503738" y="2446338"/>
          <p14:tracePt t="56500" x="4497388" y="2446338"/>
          <p14:tracePt t="56502" x="4491038" y="2446338"/>
          <p14:tracePt t="56504" x="4484688" y="2439988"/>
          <p14:tracePt t="56505" x="4479925" y="2439988"/>
          <p14:tracePt t="56507" x="4473575" y="2433638"/>
          <p14:tracePt t="56509" x="4467225" y="2433638"/>
          <p14:tracePt t="56511" x="4460875" y="2433638"/>
          <p14:tracePt t="56512" x="4460875" y="2428875"/>
          <p14:tracePt t="56513" x="4456113" y="2428875"/>
          <p14:tracePt t="56515" x="4449763" y="2428875"/>
          <p14:tracePt t="56519" x="4443413" y="2422525"/>
          <p14:tracePt t="56520" x="4437063" y="2422525"/>
          <p14:tracePt t="56523" x="4430713" y="2416175"/>
          <p14:tracePt t="56527" x="4425950" y="2416175"/>
          <p14:tracePt t="56531" x="4419600" y="2416175"/>
          <p14:tracePt t="56533" x="4419600" y="2409825"/>
          <p14:tracePt t="56536" x="4413250" y="2409825"/>
          <p14:tracePt t="56543" x="4406900" y="2409825"/>
          <p14:tracePt t="56547" x="4406900" y="2405063"/>
          <p14:tracePt t="56561" x="4402138" y="2405063"/>
          <p14:tracePt t="56610" x="4395788" y="2405063"/>
          <p14:tracePt t="56622" x="4389438" y="2405063"/>
          <p14:tracePt t="56629" x="4383088" y="2405063"/>
          <p14:tracePt t="56632" x="4383088" y="2409825"/>
          <p14:tracePt t="56635" x="4378325" y="2409825"/>
          <p14:tracePt t="56639" x="4371975" y="2409825"/>
          <p14:tracePt t="56642" x="4365625" y="2416175"/>
          <p14:tracePt t="56647" x="4359275" y="2416175"/>
          <p14:tracePt t="56650" x="4352925" y="2422525"/>
          <p14:tracePt t="56655" x="4348163" y="2422525"/>
          <p14:tracePt t="56658" x="4341813" y="2428875"/>
          <p14:tracePt t="56663" x="4335463" y="2428875"/>
          <p14:tracePt t="56668" x="4329113" y="2433638"/>
          <p14:tracePt t="56672" x="4324350" y="2433638"/>
          <p14:tracePt t="56676" x="4318000" y="2439988"/>
          <p14:tracePt t="56681" x="4311650" y="2439988"/>
          <p14:tracePt t="56688" x="4305300" y="2446338"/>
          <p14:tracePt t="56693" x="4300538" y="2446338"/>
          <p14:tracePt t="56700" x="4300538" y="2452688"/>
          <p14:tracePt t="56704" x="4294188" y="2452688"/>
          <p14:tracePt t="56713" x="4294188" y="2457450"/>
          <p14:tracePt t="56722" x="4294188" y="2463800"/>
          <p14:tracePt t="56729" x="4294188" y="2470150"/>
          <p14:tracePt t="56735" x="4294188" y="2476500"/>
          <p14:tracePt t="56740" x="4294188" y="2481263"/>
          <p14:tracePt t="56744" x="4294188" y="2487613"/>
          <p14:tracePt t="56749" x="4294188" y="2493963"/>
          <p14:tracePt t="56754" x="4294188" y="2500313"/>
          <p14:tracePt t="56758" x="4300538" y="2506663"/>
          <p14:tracePt t="56762" x="4300538" y="2511425"/>
          <p14:tracePt t="56766" x="4300538" y="2517775"/>
          <p14:tracePt t="56771" x="4305300" y="2524125"/>
          <p14:tracePt t="56776" x="4305300" y="2530475"/>
          <p14:tracePt t="56781" x="4311650" y="2535238"/>
          <p14:tracePt t="56786" x="4311650" y="2541588"/>
          <p14:tracePt t="56789" x="4318000" y="2541588"/>
          <p14:tracePt t="56791" x="4318000" y="2547938"/>
          <p14:tracePt t="56797" x="4324350" y="2554288"/>
          <p14:tracePt t="56802" x="4329113" y="2559050"/>
          <p14:tracePt t="56807" x="4335463" y="2565400"/>
          <p14:tracePt t="56812" x="4341813" y="2571750"/>
          <p14:tracePt t="56816" x="4348163" y="2571750"/>
          <p14:tracePt t="56820" x="4352925" y="2578100"/>
          <p14:tracePt t="56824" x="4359275" y="2578100"/>
          <p14:tracePt t="56827" x="4365625" y="2578100"/>
          <p14:tracePt t="56829" x="4371975" y="2578100"/>
          <p14:tracePt t="56834" x="4378325" y="2578100"/>
          <p14:tracePt t="56838" x="4383088" y="2584450"/>
          <p14:tracePt t="56840" x="4389438" y="2584450"/>
          <p14:tracePt t="56844" x="4395788" y="2584450"/>
          <p14:tracePt t="56847" x="4402138" y="2584450"/>
          <p14:tracePt t="56851" x="4406900" y="2584450"/>
          <p14:tracePt t="56855" x="4413250" y="2584450"/>
          <p14:tracePt t="56860" x="4419600" y="2578100"/>
          <p14:tracePt t="56865" x="4425950" y="2578100"/>
          <p14:tracePt t="56868" x="4425950" y="2571750"/>
          <p14:tracePt t="56870" x="4430713" y="2571750"/>
          <p14:tracePt t="56872" x="4430713" y="2565400"/>
          <p14:tracePt t="56874" x="4437063" y="2565400"/>
          <p14:tracePt t="56877" x="4437063" y="2559050"/>
          <p14:tracePt t="56880" x="4443413" y="2559050"/>
          <p14:tracePt t="56881" x="4443413" y="2554288"/>
          <p14:tracePt t="56886" x="4443413" y="2547938"/>
          <p14:tracePt t="56887" x="4449763" y="2547938"/>
          <p14:tracePt t="56888" x="4449763" y="2541588"/>
          <p14:tracePt t="56891" x="4449763" y="2535238"/>
          <p14:tracePt t="56895" x="4449763" y="2530475"/>
          <p14:tracePt t="56897" x="4456113" y="2524125"/>
          <p14:tracePt t="56900" x="4456113" y="2517775"/>
          <p14:tracePt t="56903" x="4456113" y="2511425"/>
          <p14:tracePt t="56905" x="4456113" y="2506663"/>
          <p14:tracePt t="56907" x="4460875" y="2500313"/>
          <p14:tracePt t="56910" x="4460875" y="2493963"/>
          <p14:tracePt t="56912" x="4460875" y="2487613"/>
          <p14:tracePt t="56914" x="4460875" y="2481263"/>
          <p14:tracePt t="56917" x="4460875" y="2476500"/>
          <p14:tracePt t="56919" x="4460875" y="2470150"/>
          <p14:tracePt t="56922" x="4460875" y="2463800"/>
          <p14:tracePt t="56924" x="4460875" y="2457450"/>
          <p14:tracePt t="56926" x="4460875" y="2452688"/>
          <p14:tracePt t="56928" x="4460875" y="2446338"/>
          <p14:tracePt t="56930" x="4460875" y="2439988"/>
          <p14:tracePt t="56933" x="4460875" y="2433638"/>
          <p14:tracePt t="56936" x="4460875" y="2428875"/>
          <p14:tracePt t="56937" x="4460875" y="2422525"/>
          <p14:tracePt t="56940" x="4460875" y="2416175"/>
          <p14:tracePt t="56942" x="4460875" y="2409825"/>
          <p14:tracePt t="56945" x="4460875" y="2405063"/>
          <p14:tracePt t="56948" x="4460875" y="2398713"/>
          <p14:tracePt t="56951" x="4460875" y="2392363"/>
          <p14:tracePt t="56954" x="4460875" y="2386013"/>
          <p14:tracePt t="56958" x="4460875" y="2379663"/>
          <p14:tracePt t="56962" x="4460875" y="2374900"/>
          <p14:tracePt t="56964" x="4456113" y="2374900"/>
          <p14:tracePt t="56967" x="4456113" y="2368550"/>
          <p14:tracePt t="56973" x="4456113" y="2362200"/>
          <p14:tracePt t="56986" x="4456113" y="2355850"/>
          <p14:tracePt t="56991" x="4449763" y="2355850"/>
          <p14:tracePt t="57066" x="4443413" y="2355850"/>
          <p14:tracePt t="57076" x="4437063" y="2355850"/>
          <p14:tracePt t="57084" x="4430713" y="2355850"/>
          <p14:tracePt t="57092" x="4425950" y="2355850"/>
          <p14:tracePt t="57101" x="4419600" y="2355850"/>
          <p14:tracePt t="57112" x="4413250" y="2362200"/>
          <p14:tracePt t="57116" x="4406900" y="2362200"/>
          <p14:tracePt t="57127" x="4402138" y="2362200"/>
          <p14:tracePt t="57139" x="4395788" y="2368550"/>
          <p14:tracePt t="57143" x="4389438" y="2374900"/>
          <p14:tracePt t="57147" x="4383088" y="2374900"/>
          <p14:tracePt t="57150" x="4383088" y="2379663"/>
          <p14:tracePt t="57155" x="4378325" y="2379663"/>
          <p14:tracePt t="57158" x="4378325" y="2386013"/>
          <p14:tracePt t="57162" x="4371975" y="2386013"/>
          <p14:tracePt t="57165" x="4371975" y="2392363"/>
          <p14:tracePt t="57174" x="4365625" y="2398713"/>
          <p14:tracePt t="57188" x="4365625" y="2405063"/>
          <p14:tracePt t="57228" x="4365625" y="2409825"/>
          <p14:tracePt t="57233" x="4359275" y="2409825"/>
          <p14:tracePt t="57332" x="4359275" y="2416175"/>
          <p14:tracePt t="57353" x="4359275" y="2422525"/>
          <p14:tracePt t="57372" x="4365625" y="2428875"/>
          <p14:tracePt t="57386" x="4365625" y="2433638"/>
          <p14:tracePt t="57400" x="4365625" y="2439988"/>
          <p14:tracePt t="57410" x="4365625" y="2446338"/>
          <p14:tracePt t="57419" x="4365625" y="2452688"/>
          <p14:tracePt t="57426" x="4365625" y="2457450"/>
          <p14:tracePt t="57432" x="4371975" y="2457450"/>
          <p14:tracePt t="57433" x="4371975" y="2463800"/>
          <p14:tracePt t="57440" x="4371975" y="2470150"/>
          <p14:tracePt t="57446" x="4371975" y="2476500"/>
          <p14:tracePt t="57451" x="4371975" y="2481263"/>
          <p14:tracePt t="57457" x="4371975" y="2487613"/>
          <p14:tracePt t="57460" x="4378325" y="2487613"/>
          <p14:tracePt t="57462" x="4378325" y="2493963"/>
          <p14:tracePt t="57467" x="4378325" y="2500313"/>
          <p14:tracePt t="57473" x="4378325" y="2506663"/>
          <p14:tracePt t="57476" x="4383088" y="2506663"/>
          <p14:tracePt t="57478" x="4383088" y="2511425"/>
          <p14:tracePt t="57484" x="4383088" y="2517775"/>
          <p14:tracePt t="57490" x="4389438" y="2524125"/>
          <p14:tracePt t="57497" x="4389438" y="2530475"/>
          <p14:tracePt t="57505" x="4395788" y="2535238"/>
          <p14:tracePt t="57514" x="4395788" y="2541588"/>
          <p14:tracePt t="57520" x="4402138" y="2541588"/>
          <p14:tracePt t="57526" x="4402138" y="2547938"/>
          <p14:tracePt t="57540" x="4406900" y="2547938"/>
          <p14:tracePt t="57547" x="4406900" y="2554288"/>
          <p14:tracePt t="57564" x="4413250" y="2554288"/>
          <p14:tracePt t="57584" x="4419600" y="2554288"/>
          <p14:tracePt t="57605" x="4425950" y="2554288"/>
          <p14:tracePt t="57639" x="4430713" y="2554288"/>
          <p14:tracePt t="57663" x="4437063" y="2554288"/>
          <p14:tracePt t="57687" x="4437063" y="2547938"/>
          <p14:tracePt t="57798" x="4443413" y="2547938"/>
          <p14:tracePt t="57804" x="4443413" y="2541588"/>
          <p14:tracePt t="57812" x="4449763" y="2535238"/>
          <p14:tracePt t="57820" x="4449763" y="2530475"/>
          <p14:tracePt t="57827" x="4456113" y="2524125"/>
          <p14:tracePt t="57832" x="4456113" y="2517775"/>
          <p14:tracePt t="57835" x="4456113" y="2511425"/>
          <p14:tracePt t="57839" x="4460875" y="2506663"/>
          <p14:tracePt t="57843" x="4460875" y="2500313"/>
          <p14:tracePt t="57846" x="4467225" y="2493963"/>
          <p14:tracePt t="57849" x="4467225" y="2487613"/>
          <p14:tracePt t="57852" x="4467225" y="2481263"/>
          <p14:tracePt t="57855" x="4473575" y="2476500"/>
          <p14:tracePt t="57858" x="4473575" y="2470150"/>
          <p14:tracePt t="57860" x="4473575" y="2463800"/>
          <p14:tracePt t="57861" x="4479925" y="2457450"/>
          <p14:tracePt t="57864" x="4479925" y="2452688"/>
          <p14:tracePt t="57866" x="4479925" y="2446338"/>
          <p14:tracePt t="57868" x="4479925" y="2439988"/>
          <p14:tracePt t="57869" x="4484688" y="2439988"/>
          <p14:tracePt t="57871" x="4484688" y="2433638"/>
          <p14:tracePt t="57873" x="4484688" y="2428875"/>
          <p14:tracePt t="57875" x="4484688" y="2422525"/>
          <p14:tracePt t="57877" x="4484688" y="2416175"/>
          <p14:tracePt t="57879" x="4491038" y="2416175"/>
          <p14:tracePt t="57880" x="4491038" y="2409825"/>
          <p14:tracePt t="57882" x="4491038" y="2405063"/>
          <p14:tracePt t="57884" x="4491038" y="2398713"/>
          <p14:tracePt t="57887" x="4491038" y="2392363"/>
          <p14:tracePt t="57902" x="4491038" y="2362200"/>
          <p14:tracePt t="57904" x="4491038" y="2355850"/>
          <p14:tracePt t="57907" x="4491038" y="2351088"/>
          <p14:tracePt t="57911" x="4491038" y="2344738"/>
          <p14:tracePt t="57915" x="4491038" y="2338388"/>
          <p14:tracePt t="57919" x="4491038" y="2332038"/>
          <p14:tracePt t="57921" x="4484688" y="2332038"/>
          <p14:tracePt t="57924" x="4484688" y="2327275"/>
          <p14:tracePt t="57930" x="4484688" y="2320925"/>
          <p14:tracePt t="57931" x="4479925" y="2320925"/>
          <p14:tracePt t="57938" x="4479925" y="2314575"/>
          <p14:tracePt t="58014" x="4473575" y="2314575"/>
          <p14:tracePt t="58095" x="4473575" y="2320925"/>
          <p14:tracePt t="58109" x="4473575" y="2327275"/>
          <p14:tracePt t="58121" x="4473575" y="2332038"/>
          <p14:tracePt t="58134" x="4473575" y="2338388"/>
          <p14:tracePt t="58218" x="4473575" y="2344738"/>
          <p14:tracePt t="58225" x="4467225" y="2351088"/>
          <p14:tracePt t="58228" x="4460875" y="2351088"/>
          <p14:tracePt t="58231" x="4456113" y="2355850"/>
          <p14:tracePt t="58238" x="4437063" y="2362200"/>
          <p14:tracePt t="58245" x="4413250" y="2368550"/>
          <p14:tracePt t="58250" x="4395788" y="2374900"/>
          <p14:tracePt t="58253" x="4383088" y="2379663"/>
          <p14:tracePt t="58258" x="4371975" y="2386013"/>
          <p14:tracePt t="58259" x="4365625" y="2386013"/>
          <p14:tracePt t="58261" x="4359275" y="2392363"/>
          <p14:tracePt t="58263" x="4352925" y="2392363"/>
          <p14:tracePt t="58266" x="4348163" y="2398713"/>
          <p14:tracePt t="58268" x="4341813" y="2398713"/>
          <p14:tracePt t="58270" x="4335463" y="2405063"/>
          <p14:tracePt t="58272" x="4329113" y="2405063"/>
          <p14:tracePt t="58273" x="4324350" y="2409825"/>
          <p14:tracePt t="58275" x="4318000" y="2409825"/>
          <p14:tracePt t="58279" x="4311650" y="2416175"/>
          <p14:tracePt t="58280" x="4305300" y="2416175"/>
          <p14:tracePt t="58281" x="4305300" y="2422525"/>
          <p14:tracePt t="58282" x="4300538" y="2422525"/>
          <p14:tracePt t="58284" x="4294188" y="2422525"/>
          <p14:tracePt t="58286" x="4287838" y="2428875"/>
          <p14:tracePt t="58288" x="4281488" y="2428875"/>
          <p14:tracePt t="58289" x="4281488" y="2433638"/>
          <p14:tracePt t="58290" x="4276725" y="2433638"/>
          <p14:tracePt t="58292" x="4270375" y="2433638"/>
          <p14:tracePt t="58294" x="4264025" y="2439988"/>
          <p14:tracePt t="58296" x="4257675" y="2439988"/>
          <p14:tracePt t="58298" x="4251325" y="2439988"/>
          <p14:tracePt t="58299" x="4246563" y="2446338"/>
          <p14:tracePt t="58301" x="4240213" y="2446338"/>
          <p14:tracePt t="58303" x="4233863" y="2446338"/>
          <p14:tracePt t="58304" x="4227513" y="2446338"/>
          <p14:tracePt t="58306" x="4222750" y="2452688"/>
          <p14:tracePt t="58308" x="4216400" y="2452688"/>
          <p14:tracePt t="58310" x="4210050" y="2452688"/>
          <p14:tracePt t="58312" x="4203700" y="2452688"/>
          <p14:tracePt t="58314" x="4198938" y="2452688"/>
          <p14:tracePt t="58316" x="4192588" y="2452688"/>
          <p14:tracePt t="58319" x="4186238" y="2452688"/>
          <p14:tracePt t="58322" x="4179888" y="2457450"/>
          <p14:tracePt t="58326" x="4173538" y="2457450"/>
          <p14:tracePt t="58333" x="4168775" y="2457450"/>
          <p14:tracePt t="58338" x="4168775" y="2452688"/>
          <p14:tracePt t="58345" x="4168775" y="2446338"/>
          <p14:tracePt t="58347" x="4173538" y="2446338"/>
          <p14:tracePt t="58353" x="4179888" y="2439988"/>
          <p14:tracePt t="58357" x="4179888" y="2433638"/>
          <p14:tracePt t="58358" x="4186238" y="2433638"/>
          <p14:tracePt t="58363" x="4186238" y="2428875"/>
          <p14:tracePt t="58364" x="4192588" y="2428875"/>
          <p14:tracePt t="58368" x="4198938" y="2428875"/>
          <p14:tracePt t="58372" x="4203700" y="2428875"/>
          <p14:tracePt t="58373" x="4203700" y="2422525"/>
          <p14:tracePt t="58376" x="4210050" y="2422525"/>
          <p14:tracePt t="58380" x="4216400" y="2422525"/>
          <p14:tracePt t="58386" x="4222750" y="2422525"/>
          <p14:tracePt t="58390" x="4227513" y="2422525"/>
          <p14:tracePt t="58397" x="4233863" y="2422525"/>
          <p14:tracePt t="58419" x="4240213" y="2422525"/>
          <p14:tracePt t="58428" x="4246563" y="2422525"/>
          <p14:tracePt t="58430" x="4246563" y="2428875"/>
          <p14:tracePt t="58439" x="4251325" y="2428875"/>
          <p14:tracePt t="58444" x="4251325" y="2433638"/>
          <p14:tracePt t="58486" x="4251325" y="2428875"/>
          <p14:tracePt t="58490" x="4251325" y="2422525"/>
          <p14:tracePt t="58494" x="4251325" y="2416175"/>
          <p14:tracePt t="58497" x="4251325" y="2409825"/>
          <p14:tracePt t="58499" x="4251325" y="2405063"/>
          <p14:tracePt t="58503" x="4246563" y="2398713"/>
          <p14:tracePt t="58510" x="4240213" y="2374900"/>
          <p14:tracePt t="58514" x="4233863" y="2355850"/>
          <p14:tracePt t="58517" x="4227513" y="2351088"/>
          <p14:tracePt t="58519" x="4227513" y="2344738"/>
          <p14:tracePt t="58521" x="4222750" y="2338388"/>
          <p14:tracePt t="58523" x="4216400" y="2327275"/>
          <p14:tracePt t="58525" x="4216400" y="2320925"/>
          <p14:tracePt t="58526" x="4210050" y="2314575"/>
          <p14:tracePt t="58528" x="4210050" y="2308225"/>
          <p14:tracePt t="58529" x="4203700" y="2301875"/>
          <p14:tracePt t="58532" x="4198938" y="2297113"/>
          <p14:tracePt t="58533" x="4198938" y="2290763"/>
          <p14:tracePt t="58537" x="4186238" y="2278063"/>
          <p14:tracePt t="58539" x="4186238" y="2266950"/>
          <p14:tracePt t="58540" x="4179888" y="2266950"/>
          <p14:tracePt t="58541" x="4179888" y="2260600"/>
          <p14:tracePt t="58542" x="4173538" y="2254250"/>
          <p14:tracePt t="58544" x="4168775" y="2249488"/>
          <p14:tracePt t="58546" x="4162425" y="2243138"/>
          <p14:tracePt t="58547" x="4162425" y="2236788"/>
          <p14:tracePt t="58548" x="4156075" y="2236788"/>
          <p14:tracePt t="58549" x="4156075" y="2230438"/>
          <p14:tracePt t="58550" x="4149725" y="2224088"/>
          <p14:tracePt t="58552" x="4144963" y="2219325"/>
          <p14:tracePt t="58553" x="4144963" y="2212975"/>
          <p14:tracePt t="58554" x="4138613" y="2206625"/>
          <p14:tracePt t="58555" x="4132263" y="2206625"/>
          <p14:tracePt t="58556" x="4132263" y="2200275"/>
          <p14:tracePt t="58557" x="4125913" y="2195513"/>
          <p14:tracePt t="58558" x="4121150" y="2195513"/>
          <p14:tracePt t="58559" x="4121150" y="2189163"/>
          <p14:tracePt t="58560" x="4114800" y="2182813"/>
          <p14:tracePt t="58561" x="4108450" y="2176463"/>
          <p14:tracePt t="58563" x="4102100" y="2171700"/>
          <p14:tracePt t="58564" x="4097338" y="2165350"/>
          <p14:tracePt t="58566" x="4090988" y="2159000"/>
          <p14:tracePt t="58567" x="4084638" y="2152650"/>
          <p14:tracePt t="58569" x="4078288" y="2147888"/>
          <p14:tracePt t="58570" x="4071938" y="2141538"/>
          <p14:tracePt t="58571" x="4067175" y="2141538"/>
          <p14:tracePt t="58572" x="4067175" y="2135188"/>
          <p14:tracePt t="58573" x="4060825" y="2128838"/>
          <p14:tracePt t="58574" x="4054475" y="2128838"/>
          <p14:tracePt t="58575" x="4048125" y="2122488"/>
          <p14:tracePt t="58576" x="4048125" y="2117725"/>
          <p14:tracePt t="58577" x="4043363" y="2117725"/>
          <p14:tracePt t="58578" x="4037013" y="2111375"/>
          <p14:tracePt t="58579" x="4030663" y="2105025"/>
          <p14:tracePt t="58581" x="4024313" y="2098675"/>
          <p14:tracePt t="58582" x="4019550" y="2098675"/>
          <p14:tracePt t="58583" x="4013200" y="2093913"/>
          <p14:tracePt t="58584" x="4013200" y="2087563"/>
          <p14:tracePt t="58585" x="4006850" y="2087563"/>
          <p14:tracePt t="58586" x="4000500" y="2087563"/>
          <p14:tracePt t="58587" x="3994150" y="2081213"/>
          <p14:tracePt t="58588" x="3994150" y="2074863"/>
          <p14:tracePt t="58589" x="3989388" y="2074863"/>
          <p14:tracePt t="58590" x="3983038" y="2074863"/>
          <p14:tracePt t="58591" x="3976688" y="2070100"/>
          <p14:tracePt t="58592" x="3976688" y="2063750"/>
          <p14:tracePt t="58593" x="3970338" y="2063750"/>
          <p14:tracePt t="58594" x="3965575" y="2063750"/>
          <p14:tracePt t="58595" x="3959225" y="2057400"/>
          <p14:tracePt t="58596" x="3952875" y="2057400"/>
          <p14:tracePt t="58597" x="3952875" y="2051050"/>
          <p14:tracePt t="58598" x="3946525" y="2051050"/>
          <p14:tracePt t="58599" x="3941763" y="2044700"/>
          <p14:tracePt t="58600" x="3935413" y="2044700"/>
          <p14:tracePt t="58601" x="3929063" y="2039938"/>
          <p14:tracePt t="58602" x="3922713" y="2039938"/>
          <p14:tracePt t="58603" x="3916363" y="2039938"/>
          <p14:tracePt t="58604" x="3911600" y="2033588"/>
          <p14:tracePt t="58606" x="3905250" y="2027238"/>
          <p14:tracePt t="58607" x="3898900" y="2027238"/>
          <p14:tracePt t="58608" x="3892550" y="2020888"/>
          <p14:tracePt t="58609" x="3887788" y="2020888"/>
          <p14:tracePt t="58610" x="3881438" y="2020888"/>
          <p14:tracePt t="58611" x="3875088" y="2016125"/>
          <p14:tracePt t="58612" x="3868738" y="2016125"/>
          <p14:tracePt t="58613" x="3863975" y="2009775"/>
          <p14:tracePt t="58614" x="3857625" y="2009775"/>
          <p14:tracePt t="58615" x="3851275" y="2009775"/>
          <p14:tracePt t="58616" x="3844925" y="2003425"/>
          <p14:tracePt t="58617" x="3840163" y="2003425"/>
          <p14:tracePt t="58618" x="3833813" y="1997075"/>
          <p14:tracePt t="58620" x="3827463" y="1997075"/>
          <p14:tracePt t="58621" x="3821113" y="1997075"/>
          <p14:tracePt t="58622" x="3814763" y="1992313"/>
          <p14:tracePt t="58623" x="3810000" y="1992313"/>
          <p14:tracePt t="58624" x="3803650" y="1992313"/>
          <p14:tracePt t="58625" x="3797300" y="1985963"/>
          <p14:tracePt t="58626" x="3790950" y="1985963"/>
          <p14:tracePt t="58627" x="3786188" y="1979613"/>
          <p14:tracePt t="58629" x="3773488" y="1979613"/>
          <p14:tracePt t="58630" x="3773488" y="1973263"/>
          <p14:tracePt t="58631" x="3767138" y="1973263"/>
          <p14:tracePt t="58632" x="3762375" y="1973263"/>
          <p14:tracePt t="58633" x="3756025" y="1973263"/>
          <p14:tracePt t="58634" x="3749675" y="1966913"/>
          <p14:tracePt t="58635" x="3743325" y="1966913"/>
          <p14:tracePt t="58636" x="3736975" y="1966913"/>
          <p14:tracePt t="58637" x="3736975" y="1962150"/>
          <p14:tracePt t="58638" x="3732213" y="1962150"/>
          <p14:tracePt t="58639" x="3725863" y="1962150"/>
          <p14:tracePt t="58640" x="3719513" y="1955800"/>
          <p14:tracePt t="58641" x="3713163" y="1955800"/>
          <p14:tracePt t="58642" x="3708400" y="1955800"/>
          <p14:tracePt t="58643" x="3702050" y="1955800"/>
          <p14:tracePt t="58644" x="3695700" y="1949450"/>
          <p14:tracePt t="58646" x="3689350" y="1949450"/>
          <p14:tracePt t="58647" x="3684588" y="1949450"/>
          <p14:tracePt t="58648" x="3678238" y="1943100"/>
          <p14:tracePt t="58649" x="3671888" y="1943100"/>
          <p14:tracePt t="58650" x="3665538" y="1943100"/>
          <p14:tracePt t="58651" x="3660775" y="1938338"/>
          <p14:tracePt t="58653" x="3654425" y="1938338"/>
          <p14:tracePt t="58654" x="3648075" y="1938338"/>
          <p14:tracePt t="58655" x="3641725" y="1931988"/>
          <p14:tracePt t="58656" x="3635375" y="1931988"/>
          <p14:tracePt t="58657" x="3630613" y="1931988"/>
          <p14:tracePt t="58658" x="3624263" y="1931988"/>
          <p14:tracePt t="58659" x="3617913" y="1925638"/>
          <p14:tracePt t="58661" x="3611563" y="1925638"/>
          <p14:tracePt t="58662" x="3606800" y="1925638"/>
          <p14:tracePt t="58663" x="3600450" y="1919288"/>
          <p14:tracePt t="58664" x="3594100" y="1919288"/>
          <p14:tracePt t="58665" x="3587750" y="1919288"/>
          <p14:tracePt t="58666" x="3582988" y="1919288"/>
          <p14:tracePt t="58667" x="3576638" y="1914525"/>
          <p14:tracePt t="58668" x="3570288" y="1914525"/>
          <p14:tracePt t="58670" x="3563938" y="1914525"/>
          <p14:tracePt t="58671" x="3557588" y="1908175"/>
          <p14:tracePt t="58672" x="3552825" y="1908175"/>
          <p14:tracePt t="58673" x="3546475" y="1908175"/>
          <p14:tracePt t="58674" x="3540125" y="1908175"/>
          <p14:tracePt t="58675" x="3533775" y="1908175"/>
          <p14:tracePt t="58676" x="3529013" y="1901825"/>
          <p14:tracePt t="58677" x="3522663" y="1901825"/>
          <p14:tracePt t="58678" x="3516313" y="1901825"/>
          <p14:tracePt t="58679" x="3509963" y="1901825"/>
          <p14:tracePt t="58681" x="3505200" y="1901825"/>
          <p14:tracePt t="58682" x="3498850" y="1895475"/>
          <p14:tracePt t="58683" x="3492500" y="1895475"/>
          <p14:tracePt t="58684" x="3486150" y="1895475"/>
          <p14:tracePt t="58685" x="3479800" y="1895475"/>
          <p14:tracePt t="58686" x="3475038" y="1895475"/>
          <p14:tracePt t="58687" x="3468688" y="1895475"/>
          <p14:tracePt t="58689" x="3462338" y="1895475"/>
          <p14:tracePt t="58690" x="3455988" y="1890713"/>
          <p14:tracePt t="58691" x="3451225" y="1890713"/>
          <p14:tracePt t="58692" x="3444875" y="1890713"/>
          <p14:tracePt t="58693" x="3438525" y="1890713"/>
          <p14:tracePt t="58695" x="3432175" y="1890713"/>
          <p14:tracePt t="58696" x="3427413" y="1890713"/>
          <p14:tracePt t="58697" x="3421063" y="1890713"/>
          <p14:tracePt t="58699" x="3414713" y="1884363"/>
          <p14:tracePt t="58700" x="3408363" y="1884363"/>
          <p14:tracePt t="58701" x="3403600" y="1884363"/>
          <p14:tracePt t="58702" x="3397250" y="1884363"/>
          <p14:tracePt t="58704" x="3390900" y="1884363"/>
          <p14:tracePt t="58705" x="3384550" y="1884363"/>
          <p14:tracePt t="58706" x="3378200" y="1884363"/>
          <p14:tracePt t="58708" x="3373438" y="1884363"/>
          <p14:tracePt t="58709" x="3367088" y="1884363"/>
          <p14:tracePt t="58710" x="3360738" y="1884363"/>
          <p14:tracePt t="58712" x="3354388" y="1884363"/>
          <p14:tracePt t="58713" x="3349625" y="1884363"/>
          <p14:tracePt t="58715" x="3343275" y="1884363"/>
          <p14:tracePt t="58716" x="3336925" y="1884363"/>
          <p14:tracePt t="58717" x="3330575" y="1878013"/>
          <p14:tracePt t="58719" x="3325813" y="1878013"/>
          <p14:tracePt t="58720" x="3319463" y="1878013"/>
          <p14:tracePt t="58722" x="3313113" y="1878013"/>
          <p14:tracePt t="58723" x="3306763" y="1878013"/>
          <p14:tracePt t="58725" x="3300413" y="1878013"/>
          <p14:tracePt t="58726" x="3295650" y="1878013"/>
          <p14:tracePt t="58728" x="3289300" y="1878013"/>
          <p14:tracePt t="58729" x="3282950" y="1878013"/>
          <p14:tracePt t="58731" x="3276600" y="1878013"/>
          <p14:tracePt t="58732" x="3271838" y="1878013"/>
          <p14:tracePt t="58733" x="3265488" y="1878013"/>
          <p14:tracePt t="58735" x="3259138" y="1871663"/>
          <p14:tracePt t="58736" x="3252788" y="1871663"/>
          <p14:tracePt t="58738" x="3248025" y="1871663"/>
          <p14:tracePt t="58739" x="3241675" y="1871663"/>
          <p14:tracePt t="58741" x="3235325" y="1871663"/>
          <p14:tracePt t="58742" x="3228975" y="1871663"/>
          <p14:tracePt t="58743" x="3224213" y="1871663"/>
          <p14:tracePt t="58745" x="3217863" y="1871663"/>
          <p14:tracePt t="58746" x="3211513" y="1871663"/>
          <p14:tracePt t="58747" x="3205163" y="1871663"/>
          <p14:tracePt t="58749" x="3198813" y="1871663"/>
          <p14:tracePt t="58750" x="3194050" y="1871663"/>
          <p14:tracePt t="58751" x="3187700" y="1871663"/>
          <p14:tracePt t="58753" x="3181350" y="1871663"/>
          <p14:tracePt t="58754" x="3175000" y="1871663"/>
          <p14:tracePt t="58755" x="3170238" y="1871663"/>
          <p14:tracePt t="58756" x="3163888" y="1871663"/>
          <p14:tracePt t="58757" x="3157538" y="1865313"/>
          <p14:tracePt t="58759" x="3151188" y="1865313"/>
          <p14:tracePt t="58760" x="3146425" y="1865313"/>
          <p14:tracePt t="58761" x="3140075" y="1865313"/>
          <p14:tracePt t="58762" x="3133725" y="1865313"/>
          <p14:tracePt t="58763" x="3127375" y="1865313"/>
          <p14:tracePt t="58764" x="3121025" y="1865313"/>
          <p14:tracePt t="58765" x="3116263" y="1865313"/>
          <p14:tracePt t="58766" x="3109913" y="1865313"/>
          <p14:tracePt t="58767" x="3103563" y="1865313"/>
          <p14:tracePt t="58769" x="3097213" y="1865313"/>
          <p14:tracePt t="58770" x="3092450" y="1865313"/>
          <p14:tracePt t="58771" x="3086100" y="1865313"/>
          <p14:tracePt t="58772" x="3079750" y="1865313"/>
          <p14:tracePt t="58773" x="3073400" y="1865313"/>
          <p14:tracePt t="58774" x="3068638" y="1865313"/>
          <p14:tracePt t="58775" x="3062288" y="1865313"/>
          <p14:tracePt t="58776" x="3055938" y="1865313"/>
          <p14:tracePt t="58777" x="3049588" y="1865313"/>
          <p14:tracePt t="58779" x="3043238" y="1865313"/>
          <p14:tracePt t="58780" x="3038475" y="1865313"/>
          <p14:tracePt t="58781" x="3032125" y="1865313"/>
          <p14:tracePt t="58782" x="3025775" y="1865313"/>
          <p14:tracePt t="58783" x="3019425" y="1865313"/>
          <p14:tracePt t="58784" x="3014663" y="1865313"/>
          <p14:tracePt t="58785" x="3008313" y="1865313"/>
          <p14:tracePt t="58787" x="3001963" y="1865313"/>
          <p14:tracePt t="58788" x="2995613" y="1865313"/>
          <p14:tracePt t="58789" x="2990850" y="1865313"/>
          <p14:tracePt t="58790" x="2984500" y="1865313"/>
          <p14:tracePt t="58791" x="2978150" y="1865313"/>
          <p14:tracePt t="58792" x="2971800" y="1865313"/>
          <p14:tracePt t="58793" x="2967038" y="1865313"/>
          <p14:tracePt t="58795" x="2960688" y="1865313"/>
          <p14:tracePt t="58796" x="2954338" y="1865313"/>
          <p14:tracePt t="58797" x="2947988" y="1865313"/>
          <p14:tracePt t="58798" x="2941638" y="1865313"/>
          <p14:tracePt t="58799" x="2936875" y="1865313"/>
          <p14:tracePt t="58801" x="2930525" y="1865313"/>
          <p14:tracePt t="58802" x="2924175" y="1865313"/>
          <p14:tracePt t="58803" x="2917825" y="1865313"/>
          <p14:tracePt t="58804" x="2913063" y="1865313"/>
          <p14:tracePt t="58806" x="2906713" y="1865313"/>
          <p14:tracePt t="58807" x="2900363" y="1865313"/>
          <p14:tracePt t="58808" x="2894013" y="1865313"/>
          <p14:tracePt t="58809" x="2889250" y="1865313"/>
          <p14:tracePt t="58810" x="2882900" y="1865313"/>
          <p14:tracePt t="58812" x="2876550" y="1865313"/>
          <p14:tracePt t="58813" x="2870200" y="1865313"/>
          <p14:tracePt t="58814" x="2863850" y="1871663"/>
          <p14:tracePt t="58815" x="2859088" y="1871663"/>
          <p14:tracePt t="58816" x="2852738" y="1871663"/>
          <p14:tracePt t="58819" x="2840038" y="1871663"/>
          <p14:tracePt t="58820" x="2835275" y="1871663"/>
          <p14:tracePt t="58822" x="2828925" y="1871663"/>
          <p14:tracePt t="58823" x="2822575" y="1871663"/>
          <p14:tracePt t="58824" x="2816225" y="1871663"/>
          <p14:tracePt t="58825" x="2811463" y="1871663"/>
          <p14:tracePt t="58827" x="2805113" y="1871663"/>
          <p14:tracePt t="58828" x="2798763" y="1871663"/>
          <p14:tracePt t="58830" x="2792413" y="1871663"/>
          <p14:tracePt t="58831" x="2787650" y="1871663"/>
          <p14:tracePt t="58832" x="2781300" y="1871663"/>
          <p14:tracePt t="58833" x="2774950" y="1871663"/>
          <p14:tracePt t="58834" x="2768600" y="1871663"/>
          <p14:tracePt t="58836" x="2762250" y="1878013"/>
          <p14:tracePt t="58837" x="2757488" y="1878013"/>
          <p14:tracePt t="58838" x="2751138" y="1878013"/>
          <p14:tracePt t="58840" x="2744788" y="1878013"/>
          <p14:tracePt t="58841" x="2738438" y="1878013"/>
          <p14:tracePt t="58842" x="2733675" y="1878013"/>
          <p14:tracePt t="58843" x="2727325" y="1878013"/>
          <p14:tracePt t="58845" x="2720975" y="1878013"/>
          <p14:tracePt t="58846" x="2714625" y="1878013"/>
          <p14:tracePt t="58848" x="2709863" y="1878013"/>
          <p14:tracePt t="58849" x="2703513" y="1878013"/>
          <p14:tracePt t="58850" x="2697163" y="1878013"/>
          <p14:tracePt t="58852" x="2690813" y="1878013"/>
          <p14:tracePt t="58853" x="2684463" y="1878013"/>
          <p14:tracePt t="58854" x="2679700" y="1878013"/>
          <p14:tracePt t="58856" x="2673350" y="1884363"/>
          <p14:tracePt t="58857" x="2667000" y="1884363"/>
          <p14:tracePt t="58859" x="2660650" y="1884363"/>
          <p14:tracePt t="58860" x="2655888" y="1884363"/>
          <p14:tracePt t="58861" x="2649538" y="1884363"/>
          <p14:tracePt t="58863" x="2643188" y="1884363"/>
          <p14:tracePt t="58864" x="2636838" y="1884363"/>
          <p14:tracePt t="58866" x="2632075" y="1884363"/>
          <p14:tracePt t="58867" x="2625725" y="1884363"/>
          <p14:tracePt t="58869" x="2619375" y="1884363"/>
          <p14:tracePt t="58870" x="2613025" y="1890713"/>
          <p14:tracePt t="58872" x="2606675" y="1890713"/>
          <p14:tracePt t="58873" x="2601913" y="1890713"/>
          <p14:tracePt t="58875" x="2595563" y="1890713"/>
          <p14:tracePt t="58877" x="2589213" y="1890713"/>
          <p14:tracePt t="58878" x="2582863" y="1895475"/>
          <p14:tracePt t="58880" x="2578100" y="1895475"/>
          <p14:tracePt t="58882" x="2571750" y="1895475"/>
          <p14:tracePt t="58886" x="2554288" y="1901825"/>
          <p14:tracePt t="58888" x="2547938" y="1901825"/>
          <p14:tracePt t="58889" x="2541588" y="1901825"/>
          <p14:tracePt t="58891" x="2535238" y="1901825"/>
          <p14:tracePt t="58893" x="2530475" y="1901825"/>
          <p14:tracePt t="58894" x="2524125" y="1908175"/>
          <p14:tracePt t="58896" x="2517775" y="1908175"/>
          <p14:tracePt t="58897" x="2511425" y="1908175"/>
          <p14:tracePt t="58899" x="2505075" y="1914525"/>
          <p14:tracePt t="58900" x="2500313" y="1914525"/>
          <p14:tracePt t="58902" x="2493963" y="1914525"/>
          <p14:tracePt t="58904" x="2487613" y="1914525"/>
          <p14:tracePt t="58905" x="2481263" y="1919288"/>
          <p14:tracePt t="58906" x="2476500" y="1919288"/>
          <p14:tracePt t="58908" x="2470150" y="1919288"/>
          <p14:tracePt t="58910" x="2463800" y="1925638"/>
          <p14:tracePt t="58911" x="2457450" y="1925638"/>
          <p14:tracePt t="58912" x="2452688" y="1925638"/>
          <p14:tracePt t="58914" x="2446338" y="1925638"/>
          <p14:tracePt t="58915" x="2439988" y="1931988"/>
          <p14:tracePt t="58917" x="2433638" y="1931988"/>
          <p14:tracePt t="58918" x="2427288" y="1931988"/>
          <p14:tracePt t="58919" x="2422525" y="1938338"/>
          <p14:tracePt t="58921" x="2416175" y="1938338"/>
          <p14:tracePt t="58922" x="2409825" y="1943100"/>
          <p14:tracePt t="58923" x="2403475" y="1943100"/>
          <p14:tracePt t="58925" x="2398713" y="1943100"/>
          <p14:tracePt t="58926" x="2392363" y="1949450"/>
          <p14:tracePt t="58928" x="2386013" y="1949450"/>
          <p14:tracePt t="58929" x="2379663" y="1949450"/>
          <p14:tracePt t="58930" x="2374900" y="1955800"/>
          <p14:tracePt t="58932" x="2368550" y="1955800"/>
          <p14:tracePt t="58933" x="2362200" y="1962150"/>
          <p14:tracePt t="58934" x="2355850" y="1962150"/>
          <p14:tracePt t="58936" x="2349500" y="1962150"/>
          <p14:tracePt t="58937" x="2344738" y="1966913"/>
          <p14:tracePt t="58939" x="2338388" y="1966913"/>
          <p14:tracePt t="58940" x="2332038" y="1973263"/>
          <p14:tracePt t="58941" x="2325688" y="1973263"/>
          <p14:tracePt t="58943" x="2320925" y="1979613"/>
          <p14:tracePt t="58944" x="2314575" y="1979613"/>
          <p14:tracePt t="58946" x="2308225" y="1985963"/>
          <p14:tracePt t="58947" x="2301875" y="1985963"/>
          <p14:tracePt t="58949" x="2297113" y="1985963"/>
          <p14:tracePt t="58950" x="2290763" y="1992313"/>
          <p14:tracePt t="58952" x="2284413" y="1992313"/>
          <p14:tracePt t="58953" x="2278063" y="1997075"/>
          <p14:tracePt t="58955" x="2273300" y="1997075"/>
          <p14:tracePt t="58956" x="2266950" y="2003425"/>
          <p14:tracePt t="58958" x="2260600" y="2003425"/>
          <p14:tracePt t="58959" x="2254250" y="2009775"/>
          <p14:tracePt t="58961" x="2247900" y="2009775"/>
          <p14:tracePt t="58962" x="2247900" y="2016125"/>
          <p14:tracePt t="58963" x="2243138" y="2016125"/>
          <p14:tracePt t="58964" x="2236788" y="2016125"/>
          <p14:tracePt t="58965" x="2236788" y="2020888"/>
          <p14:tracePt t="58966" x="2230438" y="2020888"/>
          <p14:tracePt t="58968" x="2224088" y="2020888"/>
          <p14:tracePt t="58969" x="2219325" y="2027238"/>
          <p14:tracePt t="58971" x="2212975" y="2027238"/>
          <p14:tracePt t="58972" x="2212975" y="2033588"/>
          <p14:tracePt t="58973" x="2206625" y="2033588"/>
          <p14:tracePt t="58975" x="2200275" y="2033588"/>
          <p14:tracePt t="58976" x="2195513" y="2039938"/>
          <p14:tracePt t="58978" x="2189163" y="2039938"/>
          <p14:tracePt t="58980" x="2182813" y="2044700"/>
          <p14:tracePt t="58982" x="2176463" y="2044700"/>
          <p14:tracePt t="58984" x="2170113" y="2051050"/>
          <p14:tracePt t="58986" x="2165350" y="2051050"/>
          <p14:tracePt t="58988" x="2165350" y="2057400"/>
          <p14:tracePt t="58989" x="2159000" y="2057400"/>
          <p14:tracePt t="58991" x="2152650" y="2057400"/>
          <p14:tracePt t="58992" x="2152650" y="2063750"/>
          <p14:tracePt t="58993" x="2146300" y="2063750"/>
          <p14:tracePt t="58995" x="2141538" y="2070100"/>
          <p14:tracePt t="58997" x="2135188" y="2070100"/>
          <p14:tracePt t="58999" x="2128838" y="2074863"/>
          <p14:tracePt t="59002" x="2122488" y="2074863"/>
          <p14:tracePt t="59003" x="2122488" y="2081213"/>
          <p14:tracePt t="59004" x="2117725" y="2081213"/>
          <p14:tracePt t="59006" x="2111375" y="2087563"/>
          <p14:tracePt t="59009" x="2105025" y="2087563"/>
          <p14:tracePt t="59010" x="2105025" y="2093913"/>
          <p14:tracePt t="59011" x="2098675" y="2093913"/>
          <p14:tracePt t="59014" x="2093913" y="2093913"/>
          <p14:tracePt t="59015" x="2093913" y="2098675"/>
          <p14:tracePt t="59017" x="2087563" y="2098675"/>
          <p14:tracePt t="59020" x="2081213" y="2105025"/>
          <p14:tracePt t="59023" x="2074863" y="2105025"/>
          <p14:tracePt t="59024" x="2074863" y="2111375"/>
          <p14:tracePt t="59027" x="2068513" y="2111375"/>
          <p14:tracePt t="59030" x="2068513" y="2117725"/>
          <p14:tracePt t="59031" x="2063750" y="2117725"/>
          <p14:tracePt t="59036" x="2057400" y="2122488"/>
          <p14:tracePt t="59040" x="2051050" y="2122488"/>
          <p14:tracePt t="59042" x="2051050" y="2128838"/>
          <p14:tracePt t="59046" x="2044700" y="2128838"/>
          <p14:tracePt t="59048" x="2044700" y="2135188"/>
          <p14:tracePt t="59051" x="2039938" y="2135188"/>
          <p14:tracePt t="59055" x="2039938" y="2141538"/>
          <p14:tracePt t="59057" x="2033588" y="2141538"/>
          <p14:tracePt t="59061" x="2033588" y="2147888"/>
          <p14:tracePt t="59064" x="2027238" y="2147888"/>
          <p14:tracePt t="59067" x="2027238" y="2152650"/>
          <p14:tracePt t="59072" x="2020888" y="2159000"/>
          <p14:tracePt t="59076" x="2020888" y="2165350"/>
          <p14:tracePt t="59078" x="2016125" y="2165350"/>
          <p14:tracePt t="59082" x="2016125" y="2171700"/>
          <p14:tracePt t="59086" x="2016125" y="2176463"/>
          <p14:tracePt t="59087" x="2009775" y="2176463"/>
          <p14:tracePt t="59090" x="2009775" y="2182813"/>
          <p14:tracePt t="59094" x="2003425" y="2182813"/>
          <p14:tracePt t="59095" x="2003425" y="2189163"/>
          <p14:tracePt t="59099" x="2003425" y="2195513"/>
          <p14:tracePt t="59104" x="2003425" y="2200275"/>
          <p14:tracePt t="59108" x="1997075" y="2206625"/>
          <p14:tracePt t="59113" x="1997075" y="2212975"/>
          <p14:tracePt t="59118" x="1997075" y="2219325"/>
          <p14:tracePt t="59124" x="1997075" y="2224088"/>
          <p14:tracePt t="59129" x="1997075" y="2230438"/>
          <p14:tracePt t="59134" x="1997075" y="2236788"/>
          <p14:tracePt t="59139" x="1997075" y="2243138"/>
          <p14:tracePt t="59144" x="1997075" y="2249488"/>
          <p14:tracePt t="59148" x="1997075" y="2254250"/>
          <p14:tracePt t="59154" x="1997075" y="2260600"/>
          <p14:tracePt t="59157" x="1997075" y="2266950"/>
          <p14:tracePt t="59161" x="1997075" y="2273300"/>
          <p14:tracePt t="59164" x="1997075" y="2278063"/>
          <p14:tracePt t="59168" x="1997075" y="2284413"/>
          <p14:tracePt t="59172" x="2003425" y="2290763"/>
          <p14:tracePt t="59176" x="2003425" y="2297113"/>
          <p14:tracePt t="59180" x="2003425" y="2301875"/>
          <p14:tracePt t="59182" x="2009775" y="2308225"/>
          <p14:tracePt t="59187" x="2009775" y="2314575"/>
          <p14:tracePt t="59189" x="2016125" y="2320925"/>
          <p14:tracePt t="59192" x="2016125" y="2327275"/>
          <p14:tracePt t="59195" x="2016125" y="2332038"/>
          <p14:tracePt t="59198" x="2020888" y="2338388"/>
          <p14:tracePt t="59201" x="2020888" y="2344738"/>
          <p14:tracePt t="59204" x="2027238" y="2351088"/>
          <p14:tracePt t="59205" x="2027238" y="2355850"/>
          <p14:tracePt t="59209" x="2027238" y="2362200"/>
          <p14:tracePt t="59210" x="2033588" y="2362200"/>
          <p14:tracePt t="59211" x="2033588" y="2368550"/>
          <p14:tracePt t="59213" x="2033588" y="2374900"/>
          <p14:tracePt t="59216" x="2039938" y="2379663"/>
          <p14:tracePt t="59219" x="2039938" y="2386013"/>
          <p14:tracePt t="59221" x="2044700" y="2392363"/>
          <p14:tracePt t="59223" x="2044700" y="2398713"/>
          <p14:tracePt t="59225" x="2044700" y="2405063"/>
          <p14:tracePt t="59226" x="2051050" y="2405063"/>
          <p14:tracePt t="59227" x="2051050" y="2409825"/>
          <p14:tracePt t="59230" x="2051050" y="2416175"/>
          <p14:tracePt t="59232" x="2057400" y="2422525"/>
          <p14:tracePt t="59234" x="2057400" y="2428875"/>
          <p14:tracePt t="59237" x="2063750" y="2433638"/>
          <p14:tracePt t="59238" x="2063750" y="2439988"/>
          <p14:tracePt t="59240" x="2068513" y="2446338"/>
          <p14:tracePt t="59242" x="2068513" y="2452688"/>
          <p14:tracePt t="59244" x="2068513" y="2457450"/>
          <p14:tracePt t="59245" x="2074863" y="2457450"/>
          <p14:tracePt t="59246" x="2074863" y="2463800"/>
          <p14:tracePt t="59248" x="2081213" y="2470150"/>
          <p14:tracePt t="59250" x="2081213" y="2476500"/>
          <p14:tracePt t="59252" x="2081213" y="2481263"/>
          <p14:tracePt t="59254" x="2087563" y="2487613"/>
          <p14:tracePt t="59256" x="2093913" y="2493963"/>
          <p14:tracePt t="59258" x="2093913" y="2500313"/>
          <p14:tracePt t="59259" x="2098675" y="2500313"/>
          <p14:tracePt t="59261" x="2098675" y="2506663"/>
          <p14:tracePt t="59262" x="2098675" y="2511425"/>
          <p14:tracePt t="59263" x="2105025" y="2511425"/>
          <p14:tracePt t="59264" x="2105025" y="2517775"/>
          <p14:tracePt t="59266" x="2111375" y="2524125"/>
          <p14:tracePt t="59269" x="2117725" y="2530475"/>
          <p14:tracePt t="59270" x="2117725" y="2535238"/>
          <p14:tracePt t="59272" x="2122488" y="2541588"/>
          <p14:tracePt t="59274" x="2128838" y="2547938"/>
          <p14:tracePt t="59276" x="2135188" y="2554288"/>
          <p14:tracePt t="59278" x="2135188" y="2559050"/>
          <p14:tracePt t="59279" x="2141538" y="2559050"/>
          <p14:tracePt t="59281" x="2146300" y="2565400"/>
          <p14:tracePt t="59283" x="2146300" y="2571750"/>
          <p14:tracePt t="59284" x="2152650" y="2571750"/>
          <p14:tracePt t="59286" x="2159000" y="2578100"/>
          <p14:tracePt t="59288" x="2165350" y="2584450"/>
          <p14:tracePt t="59289" x="2165350" y="2589213"/>
          <p14:tracePt t="59290" x="2170113" y="2589213"/>
          <p14:tracePt t="59292" x="2176463" y="2595563"/>
          <p14:tracePt t="59294" x="2182813" y="2601913"/>
          <p14:tracePt t="59296" x="2189163" y="2608263"/>
          <p14:tracePt t="59298" x="2195513" y="2613025"/>
          <p14:tracePt t="59300" x="2200275" y="2613025"/>
          <p14:tracePt t="59301" x="2200275" y="2619375"/>
          <p14:tracePt t="59302" x="2206625" y="2619375"/>
          <p14:tracePt t="59303" x="2206625" y="2625725"/>
          <p14:tracePt t="59304" x="2212975" y="2625725"/>
          <p14:tracePt t="59305" x="2212975" y="2632075"/>
          <p14:tracePt t="59306" x="2219325" y="2632075"/>
          <p14:tracePt t="59308" x="2224088" y="2636838"/>
          <p14:tracePt t="59310" x="2230438" y="2643188"/>
          <p14:tracePt t="59312" x="2236788" y="2649538"/>
          <p14:tracePt t="59314" x="2243138" y="2649538"/>
          <p14:tracePt t="59315" x="2243138" y="2655888"/>
          <p14:tracePt t="59316" x="2247900" y="2655888"/>
          <p14:tracePt t="59317" x="2247900" y="2662238"/>
          <p14:tracePt t="59319" x="2254250" y="2667000"/>
          <p14:tracePt t="59320" x="2260600" y="2667000"/>
          <p14:tracePt t="59321" x="2260600" y="2673350"/>
          <p14:tracePt t="59322" x="2266950" y="2673350"/>
          <p14:tracePt t="59324" x="2273300" y="2679700"/>
          <p14:tracePt t="59325" x="2278063" y="2679700"/>
          <p14:tracePt t="59327" x="2278063" y="2686050"/>
          <p14:tracePt t="59328" x="2284413" y="2686050"/>
          <p14:tracePt t="59329" x="2284413" y="2690813"/>
          <p14:tracePt t="59330" x="2290763" y="2690813"/>
          <p14:tracePt t="59332" x="2297113" y="2697163"/>
          <p14:tracePt t="59334" x="2301875" y="2697163"/>
          <p14:tracePt t="59335" x="2301875" y="2703513"/>
          <p14:tracePt t="59336" x="2308225" y="2703513"/>
          <p14:tracePt t="59338" x="2314575" y="2709863"/>
          <p14:tracePt t="59340" x="2320925" y="2714625"/>
          <p14:tracePt t="59342" x="2325688" y="2714625"/>
          <p14:tracePt t="59344" x="2332038" y="2720975"/>
          <p14:tracePt t="59346" x="2338388" y="2720975"/>
          <p14:tracePt t="59347" x="2338388" y="2727325"/>
          <p14:tracePt t="59348" x="2344738" y="2727325"/>
          <p14:tracePt t="59350" x="2349500" y="2733675"/>
          <p14:tracePt t="59352" x="2355850" y="2733675"/>
          <p14:tracePt t="59354" x="2362200" y="2738438"/>
          <p14:tracePt t="59356" x="2368550" y="2738438"/>
          <p14:tracePt t="59357" x="2368550" y="2744788"/>
          <p14:tracePt t="59358" x="2374900" y="2744788"/>
          <p14:tracePt t="59360" x="2379663" y="2744788"/>
          <p14:tracePt t="59361" x="2379663" y="2751138"/>
          <p14:tracePt t="59362" x="2386013" y="2751138"/>
          <p14:tracePt t="59364" x="2392363" y="2751138"/>
          <p14:tracePt t="59365" x="2398713" y="2757488"/>
          <p14:tracePt t="59367" x="2403475" y="2757488"/>
          <p14:tracePt t="59369" x="2409825" y="2763838"/>
          <p14:tracePt t="59370" x="2416175" y="2763838"/>
          <p14:tracePt t="59372" x="2422525" y="2763838"/>
          <p14:tracePt t="59373" x="2427288" y="2763838"/>
          <p14:tracePt t="59374" x="2427288" y="2768600"/>
          <p14:tracePt t="59375" x="2433638" y="2768600"/>
          <p14:tracePt t="59377" x="2439988" y="2768600"/>
          <p14:tracePt t="59378" x="2446338" y="2768600"/>
          <p14:tracePt t="59380" x="2452688" y="2774950"/>
          <p14:tracePt t="59382" x="2457450" y="2774950"/>
          <p14:tracePt t="59383" x="2463800" y="2774950"/>
          <p14:tracePt t="59385" x="2470150" y="2781300"/>
          <p14:tracePt t="59386" x="2476500" y="2781300"/>
          <p14:tracePt t="59388" x="2481263" y="2781300"/>
          <p14:tracePt t="59389" x="2487613" y="2781300"/>
          <p14:tracePt t="59390" x="2493963" y="2787650"/>
          <p14:tracePt t="59392" x="2500313" y="2787650"/>
          <p14:tracePt t="59393" x="2505075" y="2787650"/>
          <p14:tracePt t="59395" x="2511425" y="2787650"/>
          <p14:tracePt t="59396" x="2517775" y="2787650"/>
          <p14:tracePt t="59397" x="2524125" y="2787650"/>
          <p14:tracePt t="59398" x="2524125" y="2792413"/>
          <p14:tracePt t="59399" x="2530475" y="2792413"/>
          <p14:tracePt t="59400" x="2535238" y="2792413"/>
          <p14:tracePt t="59401" x="2541588" y="2792413"/>
          <p14:tracePt t="59403" x="2547938" y="2792413"/>
          <p14:tracePt t="59404" x="2554288" y="2792413"/>
          <p14:tracePt t="59405" x="2559050" y="2792413"/>
          <p14:tracePt t="59406" x="2565400" y="2792413"/>
          <p14:tracePt t="59407" x="2571750" y="2792413"/>
          <p14:tracePt t="59408" x="2571750" y="2798763"/>
          <p14:tracePt t="59409" x="2578100" y="2798763"/>
          <p14:tracePt t="59410" x="2582863" y="2798763"/>
          <p14:tracePt t="59411" x="2589213" y="2798763"/>
          <p14:tracePt t="59413" x="2595563" y="2798763"/>
          <p14:tracePt t="59414" x="2601913" y="2798763"/>
          <p14:tracePt t="59415" x="2606675" y="2798763"/>
          <p14:tracePt t="59416" x="2613025" y="2798763"/>
          <p14:tracePt t="59417" x="2619375" y="2798763"/>
          <p14:tracePt t="59418" x="2625725" y="2798763"/>
          <p14:tracePt t="59420" x="2632075" y="2798763"/>
          <p14:tracePt t="59421" x="2636838" y="2798763"/>
          <p14:tracePt t="59422" x="2643188" y="2798763"/>
          <p14:tracePt t="59423" x="2649538" y="2798763"/>
          <p14:tracePt t="59424" x="2655888" y="2798763"/>
          <p14:tracePt t="59425" x="2660650" y="2798763"/>
          <p14:tracePt t="59426" x="2667000" y="2798763"/>
          <p14:tracePt t="59428" x="2673350" y="2798763"/>
          <p14:tracePt t="59429" x="2679700" y="2798763"/>
          <p14:tracePt t="59430" x="2684463" y="2798763"/>
          <p14:tracePt t="59431" x="2690813" y="2798763"/>
          <p14:tracePt t="59432" x="2697163" y="2798763"/>
          <p14:tracePt t="59433" x="2703513" y="2798763"/>
          <p14:tracePt t="59434" x="2709863" y="2798763"/>
          <p14:tracePt t="59436" x="2714625" y="2798763"/>
          <p14:tracePt t="59437" x="2720975" y="2798763"/>
          <p14:tracePt t="59438" x="2727325" y="2798763"/>
          <p14:tracePt t="59439" x="2733675" y="2798763"/>
          <p14:tracePt t="59440" x="2738438" y="2798763"/>
          <p14:tracePt t="59442" x="2744788" y="2798763"/>
          <p14:tracePt t="59443" x="2751138" y="2798763"/>
          <p14:tracePt t="59444" x="2757488" y="2798763"/>
          <p14:tracePt t="59445" x="2762250" y="2798763"/>
          <p14:tracePt t="59446" x="2768600" y="2798763"/>
          <p14:tracePt t="59447" x="2774950" y="2798763"/>
          <p14:tracePt t="59448" x="2781300" y="2798763"/>
          <p14:tracePt t="59450" x="2787650" y="2798763"/>
          <p14:tracePt t="59451" x="2792413" y="2798763"/>
          <p14:tracePt t="59452" x="2798763" y="2798763"/>
          <p14:tracePt t="59453" x="2805113" y="2792413"/>
          <p14:tracePt t="59454" x="2811463" y="2792413"/>
          <p14:tracePt t="59455" x="2816225" y="2792413"/>
          <p14:tracePt t="59456" x="2822575" y="2792413"/>
          <p14:tracePt t="59458" x="2828925" y="2792413"/>
          <p14:tracePt t="59459" x="2835275" y="2792413"/>
          <p14:tracePt t="59460" x="2840038" y="2792413"/>
          <p14:tracePt t="59461" x="2846388" y="2792413"/>
          <p14:tracePt t="59462" x="2852738" y="2787650"/>
          <p14:tracePt t="59463" x="2859088" y="2787650"/>
          <p14:tracePt t="59464" x="2863850" y="2787650"/>
          <p14:tracePt t="59465" x="2870200" y="2787650"/>
          <p14:tracePt t="59466" x="2876550" y="2787650"/>
          <p14:tracePt t="59467" x="2882900" y="2787650"/>
          <p14:tracePt t="59468" x="2889250" y="2787650"/>
          <p14:tracePt t="59470" x="2900363" y="2787650"/>
          <p14:tracePt t="59472" x="2906713" y="2787650"/>
          <p14:tracePt t="59473" x="2913063" y="2787650"/>
          <p14:tracePt t="59474" x="2924175" y="2781300"/>
          <p14:tracePt t="59476" x="2930525" y="2781300"/>
          <p14:tracePt t="59477" x="2936875" y="2781300"/>
          <p14:tracePt t="59478" x="2947988" y="2781300"/>
          <p14:tracePt t="59480" x="2960688" y="2781300"/>
          <p14:tracePt t="59482" x="2967038" y="2781300"/>
          <p14:tracePt t="59483" x="2978150" y="2781300"/>
          <p14:tracePt t="59484" x="2984500" y="2781300"/>
          <p14:tracePt t="59485" x="2990850" y="2781300"/>
          <p14:tracePt t="59486" x="2995613" y="2781300"/>
          <p14:tracePt t="59487" x="3001963" y="2774950"/>
          <p14:tracePt t="59488" x="3008313" y="2774950"/>
          <p14:tracePt t="59489" x="3014663" y="2774950"/>
          <p14:tracePt t="59490" x="3019425" y="2774950"/>
          <p14:tracePt t="59491" x="3025775" y="2774950"/>
          <p14:tracePt t="59492" x="3032125" y="2774950"/>
          <p14:tracePt t="59493" x="3038475" y="2774950"/>
          <p14:tracePt t="59494" x="3043238" y="2774950"/>
          <p14:tracePt t="59496" x="3049588" y="2774950"/>
          <p14:tracePt t="59497" x="3055938" y="2774950"/>
          <p14:tracePt t="59498" x="3068638" y="2774950"/>
          <p14:tracePt t="59500" x="3073400" y="2774950"/>
          <p14:tracePt t="59501" x="3079750" y="2774950"/>
          <p14:tracePt t="59502" x="3086100" y="2774950"/>
          <p14:tracePt t="59503" x="3092450" y="2774950"/>
          <p14:tracePt t="59504" x="3097213" y="2768600"/>
          <p14:tracePt t="59505" x="3103563" y="2768600"/>
          <p14:tracePt t="59506" x="3109913" y="2768600"/>
          <p14:tracePt t="59507" x="3116263" y="2768600"/>
          <p14:tracePt t="59508" x="3121025" y="2768600"/>
          <p14:tracePt t="59510" x="3127375" y="2768600"/>
          <p14:tracePt t="59511" x="3133725" y="2768600"/>
          <p14:tracePt t="59512" x="3140075" y="2768600"/>
          <p14:tracePt t="59513" x="3146425" y="2768600"/>
          <p14:tracePt t="59514" x="3151188" y="2768600"/>
          <p14:tracePt t="59515" x="3157538" y="2768600"/>
          <p14:tracePt t="59517" x="3163888" y="2768600"/>
          <p14:tracePt t="59519" x="3175000" y="2768600"/>
          <p14:tracePt t="59520" x="3181350" y="2768600"/>
          <p14:tracePt t="59522" x="3187700" y="2768600"/>
          <p14:tracePt t="59523" x="3194050" y="2768600"/>
          <p14:tracePt t="59524" x="3198813" y="2763838"/>
          <p14:tracePt t="59526" x="3205163" y="2763838"/>
          <p14:tracePt t="59527" x="3211513" y="2763838"/>
          <p14:tracePt t="59528" x="3217863" y="2763838"/>
          <p14:tracePt t="59530" x="3224213" y="2763838"/>
          <p14:tracePt t="59531" x="3228975" y="2763838"/>
          <p14:tracePt t="59532" x="3235325" y="2763838"/>
          <p14:tracePt t="59534" x="3241675" y="2763838"/>
          <p14:tracePt t="59535" x="3248025" y="2763838"/>
          <p14:tracePt t="59537" x="3252788" y="2763838"/>
          <p14:tracePt t="59539" x="3259138" y="2763838"/>
          <p14:tracePt t="59540" x="3265488" y="2757488"/>
          <p14:tracePt t="59542" x="3271838" y="2757488"/>
          <p14:tracePt t="59543" x="3276600" y="2757488"/>
          <p14:tracePt t="59545" x="3282950" y="2757488"/>
          <p14:tracePt t="59547" x="3289300" y="2757488"/>
          <p14:tracePt t="59548" x="3295650" y="2757488"/>
          <p14:tracePt t="59550" x="3300413" y="2757488"/>
          <p14:tracePt t="59552" x="3306763" y="2751138"/>
          <p14:tracePt t="59554" x="3313113" y="2751138"/>
          <p14:tracePt t="59556" x="3319463" y="2751138"/>
          <p14:tracePt t="59558" x="3325813" y="2751138"/>
          <p14:tracePt t="59560" x="3330575" y="2751138"/>
          <p14:tracePt t="59563" x="3336925" y="2751138"/>
          <p14:tracePt t="59564" x="3336925" y="2744788"/>
          <p14:tracePt t="59565" x="3343275" y="2744788"/>
          <p14:tracePt t="59567" x="3349625" y="2744788"/>
          <p14:tracePt t="59570" x="3354388" y="2744788"/>
          <p14:tracePt t="59572" x="3360738" y="2744788"/>
          <p14:tracePt t="59573" x="3360738" y="2738438"/>
          <p14:tracePt t="59575" x="3367088" y="2738438"/>
          <p14:tracePt t="59577" x="3373438" y="2738438"/>
          <p14:tracePt t="59580" x="3378200" y="2738438"/>
          <p14:tracePt t="59582" x="3384550" y="2738438"/>
          <p14:tracePt t="59585" x="3390900" y="2733675"/>
          <p14:tracePt t="59588" x="3397250" y="2733675"/>
          <p14:tracePt t="59590" x="3403600" y="2733675"/>
          <p14:tracePt t="59593" x="3408363" y="2733675"/>
          <p14:tracePt t="59595" x="3414713" y="2727325"/>
          <p14:tracePt t="59598" x="3421063" y="2727325"/>
          <p14:tracePt t="59601" x="3427413" y="2727325"/>
          <p14:tracePt t="59604" x="3432175" y="2720975"/>
          <p14:tracePt t="59607" x="3438525" y="2720975"/>
          <p14:tracePt t="59610" x="3444875" y="2720975"/>
          <p14:tracePt t="59612" x="3444875" y="2714625"/>
          <p14:tracePt t="59614" x="3451225" y="2714625"/>
          <p14:tracePt t="59618" x="3455988" y="2714625"/>
          <p14:tracePt t="59619" x="3455988" y="2709863"/>
          <p14:tracePt t="59622" x="3462338" y="2709863"/>
          <p14:tracePt t="59625" x="3468688" y="2703513"/>
          <p14:tracePt t="59629" x="3475038" y="2703513"/>
          <p14:tracePt t="59631" x="3475038" y="2697163"/>
          <p14:tracePt t="59633" x="3479800" y="2697163"/>
          <p14:tracePt t="59636" x="3479800" y="2690813"/>
          <p14:tracePt t="59637" x="3486150" y="2690813"/>
          <p14:tracePt t="59641" x="3492500" y="2690813"/>
          <p14:tracePt t="59642" x="3492500" y="2686050"/>
          <p14:tracePt t="59645" x="3498850" y="2686050"/>
          <p14:tracePt t="59646" x="3498850" y="2679700"/>
          <p14:tracePt t="59648" x="3505200" y="2679700"/>
          <p14:tracePt t="59650" x="3505200" y="2673350"/>
          <p14:tracePt t="59652" x="3509963" y="2673350"/>
          <p14:tracePt t="59653" x="3509963" y="2667000"/>
          <p14:tracePt t="59656" x="3516313" y="2667000"/>
          <p14:tracePt t="59657" x="3516313" y="2662238"/>
          <p14:tracePt t="59659" x="3522663" y="2662238"/>
          <p14:tracePt t="59660" x="3522663" y="2655888"/>
          <p14:tracePt t="59662" x="3529013" y="2655888"/>
          <p14:tracePt t="59663" x="3529013" y="2649538"/>
          <p14:tracePt t="59665" x="3533775" y="2649538"/>
          <p14:tracePt t="59667" x="3533775" y="2643188"/>
          <p14:tracePt t="59668" x="3540125" y="2643188"/>
          <p14:tracePt t="59670" x="3540125" y="2636838"/>
          <p14:tracePt t="59671" x="3546475" y="2636838"/>
          <p14:tracePt t="59673" x="3546475" y="2632075"/>
          <p14:tracePt t="59674" x="3552825" y="2632075"/>
          <p14:tracePt t="59676" x="3552825" y="2625725"/>
          <p14:tracePt t="59677" x="3557588" y="2625725"/>
          <p14:tracePt t="59680" x="3563938" y="2619375"/>
          <p14:tracePt t="59682" x="3563938" y="2613025"/>
          <p14:tracePt t="59683" x="3570288" y="2613025"/>
          <p14:tracePt t="59686" x="3576638" y="2608263"/>
          <p14:tracePt t="59689" x="3582988" y="2601913"/>
          <p14:tracePt t="59692" x="3587750" y="2601913"/>
          <p14:tracePt t="59693" x="3587750" y="2595563"/>
          <p14:tracePt t="59695" x="3594100" y="2595563"/>
          <p14:tracePt t="59696" x="3594100" y="2589213"/>
          <p14:tracePt t="59698" x="3600450" y="2589213"/>
          <p14:tracePt t="59699" x="3600450" y="2584450"/>
          <p14:tracePt t="59701" x="3606800" y="2584450"/>
          <p14:tracePt t="59702" x="3606800" y="2578100"/>
          <p14:tracePt t="59705" x="3611563" y="2571750"/>
          <p14:tracePt t="59708" x="3611563" y="2565400"/>
          <p14:tracePt t="59709" x="3617913" y="2565400"/>
          <p14:tracePt t="59710" x="3617913" y="2559050"/>
          <p14:tracePt t="59713" x="3624263" y="2554288"/>
          <p14:tracePt t="59716" x="3624263" y="2547938"/>
          <p14:tracePt t="59717" x="3630613" y="2547938"/>
          <p14:tracePt t="59718" x="3630613" y="2541588"/>
          <p14:tracePt t="59720" x="3630613" y="2535238"/>
          <p14:tracePt t="59721" x="3635375" y="2535238"/>
          <p14:tracePt t="59722" x="3635375" y="2530475"/>
          <p14:tracePt t="59725" x="3635375" y="2524125"/>
          <p14:tracePt t="59726" x="3641725" y="2524125"/>
          <p14:tracePt t="59727" x="3641725" y="2517775"/>
          <p14:tracePt t="59729" x="3641725" y="2511425"/>
          <p14:tracePt t="59731" x="3648075" y="2511425"/>
          <p14:tracePt t="59732" x="3648075" y="2506663"/>
          <p14:tracePt t="59734" x="3648075" y="2500313"/>
          <p14:tracePt t="59736" x="3654425" y="2493963"/>
          <p14:tracePt t="59738" x="3654425" y="2487613"/>
          <p14:tracePt t="59740" x="3660775" y="2481263"/>
          <p14:tracePt t="59743" x="3660775" y="2476500"/>
          <p14:tracePt t="59744" x="3660775" y="2470150"/>
          <p14:tracePt t="59745" x="3665538" y="2470150"/>
          <p14:tracePt t="59746" x="3665538" y="2463800"/>
          <p14:tracePt t="59748" x="3665538" y="2457450"/>
          <p14:tracePt t="59750" x="3671888" y="2452688"/>
          <p14:tracePt t="59753" x="3671888" y="2446338"/>
          <p14:tracePt t="59755" x="3678238" y="2439988"/>
          <p14:tracePt t="59757" x="3678238" y="2433638"/>
          <p14:tracePt t="59759" x="3678238" y="2428875"/>
          <p14:tracePt t="59760" x="3684588" y="2428875"/>
          <p14:tracePt t="59761" x="3684588" y="2422525"/>
          <p14:tracePt t="59763" x="3684588" y="2416175"/>
          <p14:tracePt t="59765" x="3684588" y="2409825"/>
          <p14:tracePt t="59767" x="3689350" y="2405063"/>
          <p14:tracePt t="59769" x="3689350" y="2398713"/>
          <p14:tracePt t="59771" x="3689350" y="2392363"/>
          <p14:tracePt t="59773" x="3695700" y="2386013"/>
          <p14:tracePt t="59775" x="3695700" y="2379663"/>
          <p14:tracePt t="59777" x="3695700" y="2374900"/>
          <p14:tracePt t="59779" x="3695700" y="2368550"/>
          <p14:tracePt t="59781" x="3695700" y="2362200"/>
          <p14:tracePt t="59783" x="3702050" y="2355850"/>
          <p14:tracePt t="59785" x="3702050" y="2351088"/>
          <p14:tracePt t="59787" x="3702050" y="2344738"/>
          <p14:tracePt t="59789" x="3702050" y="2338388"/>
          <p14:tracePt t="59791" x="3702050" y="2332038"/>
          <p14:tracePt t="59792" x="3702050" y="2327275"/>
          <p14:tracePt t="59794" x="3702050" y="2320925"/>
          <p14:tracePt t="59796" x="3702050" y="2314575"/>
          <p14:tracePt t="59798" x="3702050" y="2308225"/>
          <p14:tracePt t="59800" x="3702050" y="2301875"/>
          <p14:tracePt t="59802" x="3702050" y="2297113"/>
          <p14:tracePt t="59804" x="3702050" y="2290763"/>
          <p14:tracePt t="59806" x="3702050" y="2284413"/>
          <p14:tracePt t="59808" x="3702050" y="2278063"/>
          <p14:tracePt t="59810" x="3702050" y="2273300"/>
          <p14:tracePt t="59811" x="3702050" y="2266950"/>
          <p14:tracePt t="59813" x="3702050" y="2260600"/>
          <p14:tracePt t="59814" x="3695700" y="2260600"/>
          <p14:tracePt t="59815" x="3695700" y="2254250"/>
          <p14:tracePt t="59817" x="3695700" y="2249488"/>
          <p14:tracePt t="59819" x="3695700" y="2243138"/>
          <p14:tracePt t="59820" x="3695700" y="2236788"/>
          <p14:tracePt t="59822" x="3695700" y="2230438"/>
          <p14:tracePt t="59823" x="3689350" y="2230438"/>
          <p14:tracePt t="59824" x="3689350" y="2224088"/>
          <p14:tracePt t="59826" x="3689350" y="2219325"/>
          <p14:tracePt t="59827" x="3689350" y="2212975"/>
          <p14:tracePt t="59829" x="3689350" y="2206625"/>
          <p14:tracePt t="59830" x="3684588" y="2206625"/>
          <p14:tracePt t="59831" x="3684588" y="2200275"/>
          <p14:tracePt t="59833" x="3684588" y="2195513"/>
          <p14:tracePt t="59835" x="3684588" y="2189163"/>
          <p14:tracePt t="59837" x="3678238" y="2182813"/>
          <p14:tracePt t="59838" x="3678238" y="2176463"/>
          <p14:tracePt t="59840" x="3678238" y="2171700"/>
          <p14:tracePt t="59842" x="3678238" y="2165350"/>
          <p14:tracePt t="59843" x="3671888" y="2165350"/>
          <p14:tracePt t="59844" x="3671888" y="2159000"/>
          <p14:tracePt t="59847" x="3671888" y="2152650"/>
          <p14:tracePt t="59848" x="3665538" y="2152650"/>
          <p14:tracePt t="59849" x="3665538" y="2147888"/>
          <p14:tracePt t="59851" x="3665538" y="2141538"/>
          <p14:tracePt t="59852" x="3660775" y="2141538"/>
          <p14:tracePt t="59853" x="3660775" y="2135188"/>
          <p14:tracePt t="59855" x="3660775" y="2128838"/>
          <p14:tracePt t="59857" x="3654425" y="2128838"/>
          <p14:tracePt t="59858" x="3654425" y="2122488"/>
          <p14:tracePt t="59861" x="3648075" y="2117725"/>
          <p14:tracePt t="59863" x="3648075" y="2111375"/>
          <p14:tracePt t="59865" x="3641725" y="2111375"/>
          <p14:tracePt t="59866" x="3641725" y="2105025"/>
          <p14:tracePt t="59869" x="3635375" y="2098675"/>
          <p14:tracePt t="59871" x="3635375" y="2093913"/>
          <p14:tracePt t="59873" x="3630613" y="2093913"/>
          <p14:tracePt t="59874" x="3630613" y="2087563"/>
          <p14:tracePt t="59876" x="3624263" y="2087563"/>
          <p14:tracePt t="59877" x="3624263" y="2081213"/>
          <p14:tracePt t="59880" x="3617913" y="2074863"/>
          <p14:tracePt t="59883" x="3611563" y="2070100"/>
          <p14:tracePt t="59886" x="3606800" y="2070100"/>
          <p14:tracePt t="59887" x="3606800" y="2063750"/>
          <p14:tracePt t="59888" x="3600450" y="2063750"/>
          <p14:tracePt t="59903" x="3570288" y="2044700"/>
          <p14:tracePt t="59906" x="3563938" y="2044700"/>
          <p14:tracePt t="59909" x="3557588" y="2044700"/>
          <p14:tracePt t="59912" x="3557588" y="2039938"/>
          <p14:tracePt t="59913" x="3552825" y="2039938"/>
          <p14:tracePt t="59916" x="3546475" y="2039938"/>
          <p14:tracePt t="59920" x="3540125" y="2039938"/>
          <p14:tracePt t="59923" x="3533775" y="2033588"/>
          <p14:tracePt t="59926" x="3529013" y="2033588"/>
          <p14:tracePt t="59930" x="3522663" y="2033588"/>
          <p14:tracePt t="59932" x="3516313" y="2033588"/>
          <p14:tracePt t="59934" x="3516313" y="2027238"/>
          <p14:tracePt t="59936" x="3509963" y="2027238"/>
          <p14:tracePt t="59938" x="3505200" y="2027238"/>
          <p14:tracePt t="59940" x="3498850" y="2027238"/>
          <p14:tracePt t="59943" x="3492500" y="2027238"/>
          <p14:tracePt t="59945" x="3486150" y="2020888"/>
          <p14:tracePt t="59947" x="3479800" y="2020888"/>
          <p14:tracePt t="59950" x="3475038" y="2020888"/>
          <p14:tracePt t="59952" x="3468688" y="2020888"/>
          <p14:tracePt t="59953" x="3462338" y="2020888"/>
          <p14:tracePt t="59955" x="3462338" y="2016125"/>
          <p14:tracePt t="59956" x="3455988" y="2016125"/>
          <p14:tracePt t="59958" x="3451225" y="2016125"/>
          <p14:tracePt t="59959" x="3444875" y="2016125"/>
          <p14:tracePt t="59962" x="3438525" y="2016125"/>
          <p14:tracePt t="59963" x="3438525" y="2009775"/>
          <p14:tracePt t="59964" x="3432175" y="2009775"/>
          <p14:tracePt t="59965" x="3427413" y="2009775"/>
          <p14:tracePt t="59967" x="3421063" y="2009775"/>
          <p14:tracePt t="59969" x="3414713" y="2009775"/>
          <p14:tracePt t="59971" x="3408363" y="2003425"/>
          <p14:tracePt t="59972" x="3403600" y="2003425"/>
          <p14:tracePt t="59974" x="3397250" y="2003425"/>
          <p14:tracePt t="59976" x="3390900" y="2003425"/>
          <p14:tracePt t="59978" x="3384550" y="2003425"/>
          <p14:tracePt t="59979" x="3378200" y="1997075"/>
          <p14:tracePt t="59981" x="3373438" y="1997075"/>
          <p14:tracePt t="59982" x="3367088" y="1997075"/>
          <p14:tracePt t="59984" x="3360738" y="1997075"/>
          <p14:tracePt t="59985" x="3354388" y="1997075"/>
          <p14:tracePt t="59987" x="3349625" y="1997075"/>
          <p14:tracePt t="59988" x="3343275" y="1992313"/>
          <p14:tracePt t="59990" x="3336925" y="1992313"/>
          <p14:tracePt t="59991" x="3330575" y="1992313"/>
          <p14:tracePt t="59993" x="3325813" y="1992313"/>
          <p14:tracePt t="59994" x="3319463" y="1992313"/>
          <p14:tracePt t="59996" x="3313113" y="1985963"/>
          <p14:tracePt t="59997" x="3306763" y="1985963"/>
          <p14:tracePt t="59998" x="3300413" y="1985963"/>
          <p14:tracePt t="60000" x="3295650" y="1985963"/>
          <p14:tracePt t="60002" x="3289300" y="1985963"/>
          <p14:tracePt t="60003" x="3282950" y="1985963"/>
          <p14:tracePt t="60004" x="3276600" y="1985963"/>
          <p14:tracePt t="60006" x="3271838" y="1985963"/>
          <p14:tracePt t="60007" x="3265488" y="1979613"/>
          <p14:tracePt t="60008" x="3259138" y="1979613"/>
          <p14:tracePt t="60010" x="3252788" y="1979613"/>
          <p14:tracePt t="60011" x="3248025" y="1979613"/>
          <p14:tracePt t="60012" x="3241675" y="1979613"/>
          <p14:tracePt t="60014" x="3235325" y="1979613"/>
          <p14:tracePt t="60015" x="3228975" y="1979613"/>
          <p14:tracePt t="60016" x="3224213" y="1979613"/>
          <p14:tracePt t="60018" x="3217863" y="1973263"/>
          <p14:tracePt t="60019" x="3211513" y="1973263"/>
          <p14:tracePt t="60020" x="3205163" y="1973263"/>
          <p14:tracePt t="60022" x="3198813" y="1973263"/>
          <p14:tracePt t="60023" x="3194050" y="1973263"/>
          <p14:tracePt t="60024" x="3187700" y="1973263"/>
          <p14:tracePt t="60026" x="3181350" y="1973263"/>
          <p14:tracePt t="60027" x="3175000" y="1973263"/>
          <p14:tracePt t="60028" x="3170238" y="1973263"/>
          <p14:tracePt t="60029" x="3170238" y="1966913"/>
          <p14:tracePt t="60030" x="3163888" y="1966913"/>
          <p14:tracePt t="60031" x="3157538" y="1966913"/>
          <p14:tracePt t="60033" x="3151188" y="1966913"/>
          <p14:tracePt t="60034" x="3146425" y="1966913"/>
          <p14:tracePt t="60035" x="3140075" y="1966913"/>
          <p14:tracePt t="60037" x="3133725" y="1966913"/>
          <p14:tracePt t="60038" x="3127375" y="1966913"/>
          <p14:tracePt t="60039" x="3121025" y="1966913"/>
          <p14:tracePt t="60041" x="3116263" y="1966913"/>
          <p14:tracePt t="60042" x="3109913" y="1966913"/>
          <p14:tracePt t="60043" x="3109913" y="1962150"/>
          <p14:tracePt t="60044" x="3103563" y="1962150"/>
          <p14:tracePt t="60045" x="3097213" y="1962150"/>
          <p14:tracePt t="60047" x="3092450" y="1962150"/>
          <p14:tracePt t="60048" x="3086100" y="1962150"/>
          <p14:tracePt t="60049" x="3079750" y="1962150"/>
          <p14:tracePt t="60051" x="3073400" y="1962150"/>
          <p14:tracePt t="60052" x="3068638" y="1962150"/>
          <p14:tracePt t="60054" x="3062288" y="1962150"/>
          <p14:tracePt t="60055" x="3055938" y="1962150"/>
          <p14:tracePt t="60057" x="3049588" y="1962150"/>
          <p14:tracePt t="60058" x="3043238" y="1955800"/>
          <p14:tracePt t="60059" x="3038475" y="1955800"/>
          <p14:tracePt t="60061" x="3032125" y="1955800"/>
          <p14:tracePt t="60062" x="3025775" y="1955800"/>
          <p14:tracePt t="60064" x="3019425" y="1955800"/>
          <p14:tracePt t="60065" x="3014663" y="1955800"/>
          <p14:tracePt t="60066" x="3008313" y="1955800"/>
          <p14:tracePt t="60069" x="2995613" y="1955800"/>
          <p14:tracePt t="60070" x="2990850" y="1955800"/>
          <p14:tracePt t="60072" x="2984500" y="1955800"/>
          <p14:tracePt t="60073" x="2978150" y="1955800"/>
          <p14:tracePt t="60075" x="2971800" y="1955800"/>
          <p14:tracePt t="60076" x="2967038" y="1955800"/>
          <p14:tracePt t="60078" x="2960688" y="1955800"/>
          <p14:tracePt t="60079" x="2954338" y="1955800"/>
          <p14:tracePt t="60080" x="2947988" y="1955800"/>
          <p14:tracePt t="60082" x="2941638" y="1955800"/>
          <p14:tracePt t="60083" x="2936875" y="1955800"/>
          <p14:tracePt t="60084" x="2930525" y="1955800"/>
          <p14:tracePt t="60086" x="2924175" y="1955800"/>
          <p14:tracePt t="60087" x="2917825" y="1955800"/>
          <p14:tracePt t="60089" x="2913063" y="1955800"/>
          <p14:tracePt t="60090" x="2906713" y="1955800"/>
          <p14:tracePt t="60092" x="2900363" y="1955800"/>
          <p14:tracePt t="60093" x="2894013" y="1955800"/>
          <p14:tracePt t="60094" x="2889250" y="1955800"/>
          <p14:tracePt t="60096" x="2882900" y="1955800"/>
          <p14:tracePt t="60097" x="2876550" y="1955800"/>
          <p14:tracePt t="60099" x="2870200" y="1955800"/>
          <p14:tracePt t="60100" x="2863850" y="1955800"/>
          <p14:tracePt t="60102" x="2859088" y="1955800"/>
          <p14:tracePt t="60103" x="2852738" y="1955800"/>
          <p14:tracePt t="60105" x="2846388" y="1955800"/>
          <p14:tracePt t="60106" x="2840038" y="1955800"/>
          <p14:tracePt t="60108" x="2835275" y="1955800"/>
          <p14:tracePt t="60110" x="2828925" y="1955800"/>
          <p14:tracePt t="60111" x="2822575" y="1955800"/>
          <p14:tracePt t="60113" x="2816225" y="1955800"/>
          <p14:tracePt t="60114" x="2811463" y="1955800"/>
          <p14:tracePt t="60116" x="2805113" y="1955800"/>
          <p14:tracePt t="60118" x="2798763" y="1955800"/>
          <p14:tracePt t="60120" x="2792413" y="1955800"/>
          <p14:tracePt t="60122" x="2787650" y="1955800"/>
          <p14:tracePt t="60123" x="2781300" y="1955800"/>
          <p14:tracePt t="60125" x="2774950" y="1955800"/>
          <p14:tracePt t="60127" x="2768600" y="1955800"/>
          <p14:tracePt t="60128" x="2762250" y="1955800"/>
          <p14:tracePt t="60131" x="2757488" y="1955800"/>
          <p14:tracePt t="60132" x="2751138" y="1955800"/>
          <p14:tracePt t="60134" x="2744788" y="1955800"/>
          <p14:tracePt t="60136" x="2738438" y="1955800"/>
          <p14:tracePt t="60138" x="2733675" y="1962150"/>
          <p14:tracePt t="60140" x="2727325" y="1962150"/>
          <p14:tracePt t="60141" x="2720975" y="1962150"/>
          <p14:tracePt t="60143" x="2714625" y="1962150"/>
          <p14:tracePt t="60145" x="2709863" y="1962150"/>
          <p14:tracePt t="60147" x="2703513" y="1962150"/>
          <p14:tracePt t="60149" x="2697163" y="1962150"/>
          <p14:tracePt t="60150" x="2697163" y="1966913"/>
          <p14:tracePt t="60151" x="2690813" y="1966913"/>
          <p14:tracePt t="60153" x="2684463" y="1966913"/>
          <p14:tracePt t="60155" x="2679700" y="1966913"/>
          <p14:tracePt t="60156" x="2673350" y="1966913"/>
          <p14:tracePt t="60159" x="2667000" y="1973263"/>
          <p14:tracePt t="60160" x="2660650" y="1973263"/>
          <p14:tracePt t="60162" x="2655888" y="1973263"/>
          <p14:tracePt t="60164" x="2649538" y="1973263"/>
          <p14:tracePt t="60166" x="2643188" y="1979613"/>
          <p14:tracePt t="60168" x="2636838" y="1979613"/>
          <p14:tracePt t="60171" x="2632075" y="1979613"/>
          <p14:tracePt t="60172" x="2625725" y="1979613"/>
          <p14:tracePt t="60173" x="2625725" y="1985963"/>
          <p14:tracePt t="60175" x="2619375" y="1985963"/>
          <p14:tracePt t="60177" x="2613025" y="1985963"/>
          <p14:tracePt t="60178" x="2613025" y="1992313"/>
          <p14:tracePt t="60179" x="2606675" y="1992313"/>
          <p14:tracePt t="60181" x="2601913" y="1992313"/>
          <p14:tracePt t="60183" x="2595563" y="1992313"/>
          <p14:tracePt t="60184" x="2595563" y="1997075"/>
          <p14:tracePt t="60186" x="2589213" y="1997075"/>
          <p14:tracePt t="60188" x="2582863" y="1997075"/>
          <p14:tracePt t="60189" x="2582863" y="2003425"/>
          <p14:tracePt t="60190" x="2578100" y="2003425"/>
          <p14:tracePt t="60192" x="2571750" y="2003425"/>
          <p14:tracePt t="60194" x="2571750" y="2009775"/>
          <p14:tracePt t="60195" x="2565400" y="2009775"/>
          <p14:tracePt t="60197" x="2559050" y="2009775"/>
          <p14:tracePt t="60198" x="2559050" y="2016125"/>
          <p14:tracePt t="60199" x="2554288" y="2016125"/>
          <p14:tracePt t="60202" x="2547938" y="2020888"/>
          <p14:tracePt t="60204" x="2541588" y="2020888"/>
          <p14:tracePt t="60206" x="2535238" y="2027238"/>
          <p14:tracePt t="60209" x="2530475" y="2027238"/>
          <p14:tracePt t="60210" x="2530475" y="2033588"/>
          <p14:tracePt t="60211" x="2524125" y="2033588"/>
          <p14:tracePt t="60213" x="2517775" y="2039938"/>
          <p14:tracePt t="60216" x="2511425" y="2039938"/>
          <p14:tracePt t="60217" x="2511425" y="2044700"/>
          <p14:tracePt t="60218" x="2505075" y="2044700"/>
          <p14:tracePt t="60220" x="2505075" y="2051050"/>
          <p14:tracePt t="60221" x="2500313" y="2051050"/>
          <p14:tracePt t="60223" x="2493963" y="2057400"/>
          <p14:tracePt t="60225" x="2487613" y="2057400"/>
          <p14:tracePt t="60226" x="2487613" y="2063750"/>
          <p14:tracePt t="60228" x="2481263" y="2063750"/>
          <p14:tracePt t="60229" x="2481263" y="2070100"/>
          <p14:tracePt t="60230" x="2476500" y="2070100"/>
          <p14:tracePt t="60232" x="2476500" y="2074863"/>
          <p14:tracePt t="60233" x="2470150" y="2074863"/>
          <p14:tracePt t="60235" x="2470150" y="2081213"/>
          <p14:tracePt t="60236" x="2463800" y="2081213"/>
          <p14:tracePt t="60238" x="2457450" y="2081213"/>
          <p14:tracePt t="60239" x="2457450" y="2087563"/>
          <p14:tracePt t="60241" x="2452688" y="2087563"/>
          <p14:tracePt t="60242" x="2452688" y="2093913"/>
          <p14:tracePt t="60244" x="2446338" y="2093913"/>
          <p14:tracePt t="60245" x="2446338" y="2098675"/>
          <p14:tracePt t="60246" x="2439988" y="2098675"/>
          <p14:tracePt t="60248" x="2433638" y="2105025"/>
          <p14:tracePt t="60251" x="2427288" y="2105025"/>
          <p14:tracePt t="60252" x="2427288" y="2111375"/>
          <p14:tracePt t="60254" x="2422525" y="2111375"/>
          <p14:tracePt t="60256" x="2422525" y="2117725"/>
          <p14:tracePt t="60257" x="2416175" y="2117725"/>
          <p14:tracePt t="60259" x="2416175" y="2122488"/>
          <p14:tracePt t="60260" x="2409825" y="2122488"/>
          <p14:tracePt t="60262" x="2409825" y="2128838"/>
          <p14:tracePt t="60263" x="2403475" y="2128838"/>
          <p14:tracePt t="60265" x="2398713" y="2135188"/>
          <p14:tracePt t="60269" x="2392363" y="2141538"/>
          <p14:tracePt t="60272" x="2386013" y="2147888"/>
          <p14:tracePt t="60276" x="2379663" y="2152650"/>
          <p14:tracePt t="60279" x="2379663" y="2159000"/>
          <p14:tracePt t="60281" x="2374900" y="2159000"/>
          <p14:tracePt t="60283" x="2374900" y="2165350"/>
          <p14:tracePt t="60286" x="2368550" y="2165350"/>
          <p14:tracePt t="60287" x="2368550" y="2171700"/>
          <p14:tracePt t="60291" x="2368550" y="2176463"/>
          <p14:tracePt t="60294" x="2362200" y="2176463"/>
          <p14:tracePt t="60295" x="2362200" y="2182813"/>
          <p14:tracePt t="60300" x="2362200" y="2189163"/>
          <p14:tracePt t="60304" x="2362200" y="2195513"/>
          <p14:tracePt t="60305" x="2355850" y="2195513"/>
          <p14:tracePt t="60308" x="2355850" y="2200275"/>
          <p14:tracePt t="60313" x="2355850" y="2206625"/>
          <p14:tracePt t="60317" x="2355850" y="2212975"/>
          <p14:tracePt t="60319" x="2349500" y="2212975"/>
          <p14:tracePt t="60322" x="2349500" y="2219325"/>
          <p14:tracePt t="60326" x="2349500" y="2224088"/>
          <p14:tracePt t="60330" x="2349500" y="2230438"/>
          <p14:tracePt t="60333" x="2344738" y="2230438"/>
          <p14:tracePt t="60334" x="2344738" y="2236788"/>
          <p14:tracePt t="60338" x="2344738" y="2243138"/>
          <p14:tracePt t="60342" x="2344738" y="2249488"/>
          <p14:tracePt t="60346" x="2344738" y="2254250"/>
          <p14:tracePt t="60347" x="2338388" y="2254250"/>
          <p14:tracePt t="60349" x="2338388" y="2260600"/>
          <p14:tracePt t="60353" x="2338388" y="2266950"/>
          <p14:tracePt t="60356" x="2338388" y="2273300"/>
          <p14:tracePt t="60360" x="2332038" y="2278063"/>
          <p14:tracePt t="60363" x="2332038" y="2284413"/>
          <p14:tracePt t="60366" x="2332038" y="2290763"/>
          <p14:tracePt t="60369" x="2332038" y="2297113"/>
          <p14:tracePt t="60371" x="2325688" y="2297113"/>
          <p14:tracePt t="60372" x="2325688" y="2301875"/>
          <p14:tracePt t="60375" x="2325688" y="2308225"/>
          <p14:tracePt t="60379" x="2325688" y="2314575"/>
          <p14:tracePt t="60381" x="2325688" y="2320925"/>
          <p14:tracePt t="60383" x="2320925" y="2320925"/>
          <p14:tracePt t="60384" x="2320925" y="2327275"/>
          <p14:tracePt t="60387" x="2320925" y="2332038"/>
          <p14:tracePt t="60390" x="2320925" y="2338388"/>
          <p14:tracePt t="60393" x="2320925" y="2344738"/>
          <p14:tracePt t="60395" x="2320925" y="2351088"/>
          <p14:tracePt t="60398" x="2320925" y="2355850"/>
          <p14:tracePt t="60401" x="2320925" y="2362200"/>
          <p14:tracePt t="60403" x="2320925" y="2368550"/>
          <p14:tracePt t="60406" x="2320925" y="2374900"/>
          <p14:tracePt t="60409" x="2320925" y="2379663"/>
          <p14:tracePt t="60411" x="2320925" y="2386013"/>
          <p14:tracePt t="60413" x="2320925" y="2392363"/>
          <p14:tracePt t="60416" x="2320925" y="2398713"/>
          <p14:tracePt t="60418" x="2320925" y="2405063"/>
          <p14:tracePt t="60420" x="2325688" y="2409825"/>
          <p14:tracePt t="60423" x="2325688" y="2416175"/>
          <p14:tracePt t="60425" x="2325688" y="2422525"/>
          <p14:tracePt t="60427" x="2325688" y="2428875"/>
          <p14:tracePt t="60428" x="2332038" y="2428875"/>
          <p14:tracePt t="60429" x="2332038" y="2433638"/>
          <p14:tracePt t="60431" x="2332038" y="2439988"/>
          <p14:tracePt t="60433" x="2332038" y="2446338"/>
          <p14:tracePt t="60434" x="2338388" y="2446338"/>
          <p14:tracePt t="60435" x="2338388" y="2452688"/>
          <p14:tracePt t="60437" x="2338388" y="2457450"/>
          <p14:tracePt t="60439" x="2338388" y="2463800"/>
          <p14:tracePt t="60440" x="2344738" y="2470150"/>
          <p14:tracePt t="60442" x="2344738" y="2476500"/>
          <p14:tracePt t="60444" x="2349500" y="2481263"/>
          <p14:tracePt t="60447" x="2349500" y="2487613"/>
          <p14:tracePt t="60449" x="2355850" y="2493963"/>
          <p14:tracePt t="60451" x="2355850" y="2500313"/>
          <p14:tracePt t="60453" x="2362200" y="2506663"/>
          <p14:tracePt t="60454" x="2362200" y="2511425"/>
          <p14:tracePt t="60456" x="2362200" y="2517775"/>
          <p14:tracePt t="60457" x="2368550" y="2517775"/>
          <p14:tracePt t="60459" x="2368550" y="2524125"/>
          <p14:tracePt t="60460" x="2368550" y="2530475"/>
          <p14:tracePt t="60461" x="2374900" y="2530475"/>
          <p14:tracePt t="60462" x="2374900" y="2535238"/>
          <p14:tracePt t="60464" x="2374900" y="2541588"/>
          <p14:tracePt t="60465" x="2379663" y="2541588"/>
          <p14:tracePt t="60467" x="2379663" y="2547938"/>
          <p14:tracePt t="60468" x="2386013" y="2554288"/>
          <p14:tracePt t="60470" x="2386013" y="2559050"/>
          <p14:tracePt t="60471" x="2392363" y="2559050"/>
          <p14:tracePt t="60472" x="2392363" y="2565400"/>
          <p14:tracePt t="60474" x="2398713" y="2571750"/>
          <p14:tracePt t="60476" x="2398713" y="2578100"/>
          <p14:tracePt t="60477" x="2403475" y="2578100"/>
          <p14:tracePt t="60478" x="2403475" y="2584450"/>
          <p14:tracePt t="60479" x="2409825" y="2584450"/>
          <p14:tracePt t="60480" x="2409825" y="2589213"/>
          <p14:tracePt t="60481" x="2416175" y="2595563"/>
          <p14:tracePt t="60483" x="2416175" y="2601913"/>
          <p14:tracePt t="60484" x="2422525" y="2601913"/>
          <p14:tracePt t="60485" x="2422525" y="2608263"/>
          <p14:tracePt t="60486" x="2427288" y="2608263"/>
          <p14:tracePt t="60488" x="2433638" y="2613025"/>
          <p14:tracePt t="60489" x="2433638" y="2619375"/>
          <p14:tracePt t="60490" x="2439988" y="2619375"/>
          <p14:tracePt t="60492" x="2446338" y="2625725"/>
          <p14:tracePt t="60493" x="2446338" y="2632075"/>
          <p14:tracePt t="60494" x="2452688" y="2632075"/>
          <p14:tracePt t="60495" x="2457450" y="2636838"/>
          <p14:tracePt t="60497" x="2463800" y="2643188"/>
          <p14:tracePt t="60499" x="2470150" y="2649538"/>
          <p14:tracePt t="60501" x="2476500" y="2649538"/>
          <p14:tracePt t="60502" x="2481263" y="2655888"/>
          <p14:tracePt t="60503" x="2481263" y="2662238"/>
          <p14:tracePt t="60504" x="2487613" y="2662238"/>
          <p14:tracePt t="60505" x="2493963" y="2667000"/>
          <p14:tracePt t="60507" x="2500313" y="2667000"/>
          <p14:tracePt t="60508" x="2505075" y="2673350"/>
          <p14:tracePt t="60510" x="2511425" y="2679700"/>
          <p14:tracePt t="60512" x="2517775" y="2686050"/>
          <p14:tracePt t="60513" x="2524125" y="2686050"/>
          <p14:tracePt t="60514" x="2530475" y="2686050"/>
          <p14:tracePt t="60515" x="2530475" y="2690813"/>
          <p14:tracePt t="60516" x="2535238" y="2690813"/>
          <p14:tracePt t="60517" x="2541588" y="2697163"/>
          <p14:tracePt t="60519" x="2547938" y="2697163"/>
          <p14:tracePt t="60520" x="2554288" y="2703513"/>
          <p14:tracePt t="60522" x="2559050" y="2703513"/>
          <p14:tracePt t="60523" x="2565400" y="2709863"/>
          <p14:tracePt t="60525" x="2571750" y="2709863"/>
          <p14:tracePt t="60526" x="2578100" y="2709863"/>
          <p14:tracePt t="60527" x="2578100" y="2714625"/>
          <p14:tracePt t="60528" x="2582863" y="2714625"/>
          <p14:tracePt t="60529" x="2589213" y="2714625"/>
          <p14:tracePt t="60530" x="2595563" y="2720975"/>
          <p14:tracePt t="60532" x="2601913" y="2720975"/>
          <p14:tracePt t="60533" x="2606675" y="2720975"/>
          <p14:tracePt t="60534" x="2606675" y="2727325"/>
          <p14:tracePt t="60535" x="2613025" y="2727325"/>
          <p14:tracePt t="60536" x="2619375" y="2727325"/>
          <p14:tracePt t="60538" x="2625725" y="2733675"/>
          <p14:tracePt t="60539" x="2632075" y="2733675"/>
          <p14:tracePt t="60541" x="2636838" y="2733675"/>
          <p14:tracePt t="60543" x="2643188" y="2738438"/>
          <p14:tracePt t="60544" x="2649538" y="2738438"/>
          <p14:tracePt t="60546" x="2655888" y="2738438"/>
          <p14:tracePt t="60548" x="2660650" y="2738438"/>
          <p14:tracePt t="60549" x="2667000" y="2744788"/>
          <p14:tracePt t="60551" x="2673350" y="2744788"/>
          <p14:tracePt t="60553" x="2679700" y="2744788"/>
          <p14:tracePt t="60554" x="2684463" y="2744788"/>
          <p14:tracePt t="60555" x="2684463" y="2751138"/>
          <p14:tracePt t="60556" x="2690813" y="2751138"/>
          <p14:tracePt t="60558" x="2697163" y="2751138"/>
          <p14:tracePt t="60560" x="2703513" y="2751138"/>
          <p14:tracePt t="60562" x="2709863" y="2751138"/>
          <p14:tracePt t="60563" x="2709863" y="2757488"/>
          <p14:tracePt t="60564" x="2714625" y="2757488"/>
          <p14:tracePt t="60565" x="2720975" y="2757488"/>
          <p14:tracePt t="60569" x="2733675" y="2757488"/>
          <p14:tracePt t="60571" x="2738438" y="2763838"/>
          <p14:tracePt t="60573" x="2744788" y="2763838"/>
          <p14:tracePt t="60575" x="2751138" y="2763838"/>
          <p14:tracePt t="60577" x="2757488" y="2763838"/>
          <p14:tracePt t="60579" x="2762250" y="2763838"/>
          <p14:tracePt t="60581" x="2768600" y="2768600"/>
          <p14:tracePt t="60582" x="2774950" y="2768600"/>
          <p14:tracePt t="60584" x="2781300" y="2768600"/>
          <p14:tracePt t="60586" x="2787650" y="2768600"/>
          <p14:tracePt t="60588" x="2792413" y="2768600"/>
          <p14:tracePt t="60590" x="2798763" y="2768600"/>
          <p14:tracePt t="60592" x="2805113" y="2774950"/>
          <p14:tracePt t="60594" x="2811463" y="2774950"/>
          <p14:tracePt t="60596" x="2816225" y="2774950"/>
          <p14:tracePt t="60598" x="2822575" y="2774950"/>
          <p14:tracePt t="60599" x="2828925" y="2774950"/>
          <p14:tracePt t="60601" x="2835275" y="2774950"/>
          <p14:tracePt t="60603" x="2840038" y="2774950"/>
          <p14:tracePt t="60605" x="2846388" y="2781300"/>
          <p14:tracePt t="60607" x="2852738" y="2781300"/>
          <p14:tracePt t="60609" x="2859088" y="2781300"/>
          <p14:tracePt t="60611" x="2863850" y="2781300"/>
          <p14:tracePt t="60613" x="2870200" y="2781300"/>
          <p14:tracePt t="60615" x="2876550" y="2781300"/>
          <p14:tracePt t="60617" x="2882900" y="2787650"/>
          <p14:tracePt t="60619" x="2889250" y="2787650"/>
          <p14:tracePt t="60621" x="2894013" y="2787650"/>
          <p14:tracePt t="60623" x="2900363" y="2787650"/>
          <p14:tracePt t="60625" x="2906713" y="2787650"/>
          <p14:tracePt t="60627" x="2913063" y="2792413"/>
          <p14:tracePt t="60629" x="2917825" y="2792413"/>
          <p14:tracePt t="60631" x="2924175" y="2792413"/>
          <p14:tracePt t="60633" x="2930525" y="2792413"/>
          <p14:tracePt t="60635" x="2936875" y="2798763"/>
          <p14:tracePt t="60637" x="2941638" y="2798763"/>
          <p14:tracePt t="60638" x="2947988" y="2798763"/>
          <p14:tracePt t="60640" x="2954338" y="2798763"/>
          <p14:tracePt t="60643" x="2960688" y="2805113"/>
          <p14:tracePt t="60644" x="2967038" y="2805113"/>
          <p14:tracePt t="60646" x="2971800" y="2805113"/>
          <p14:tracePt t="60648" x="2978150" y="2805113"/>
          <p14:tracePt t="60650" x="2984500" y="2811463"/>
          <p14:tracePt t="60652" x="2990850" y="2811463"/>
          <p14:tracePt t="60653" x="2995613" y="2811463"/>
          <p14:tracePt t="60655" x="3001963" y="2811463"/>
          <p14:tracePt t="60657" x="3008313" y="2816225"/>
          <p14:tracePt t="60659" x="3014663" y="2816225"/>
          <p14:tracePt t="60661" x="3019425" y="2816225"/>
          <p14:tracePt t="60663" x="3025775" y="2816225"/>
          <p14:tracePt t="60664" x="3032125" y="2822575"/>
          <p14:tracePt t="60666" x="3038475" y="2822575"/>
          <p14:tracePt t="60668" x="3043238" y="2822575"/>
          <p14:tracePt t="60670" x="3049588" y="2822575"/>
          <p14:tracePt t="60672" x="3055938" y="2828925"/>
          <p14:tracePt t="60674" x="3062288" y="2828925"/>
          <p14:tracePt t="60676" x="3068638" y="2828925"/>
          <p14:tracePt t="60678" x="3073400" y="2828925"/>
          <p14:tracePt t="60680" x="3079750" y="2835275"/>
          <p14:tracePt t="60682" x="3086100" y="2835275"/>
          <p14:tracePt t="60684" x="3092450" y="2835275"/>
          <p14:tracePt t="60686" x="3097213" y="2835275"/>
          <p14:tracePt t="60688" x="3103563" y="2841625"/>
          <p14:tracePt t="60690" x="3109913" y="2841625"/>
          <p14:tracePt t="60692" x="3116263" y="2841625"/>
          <p14:tracePt t="60693" x="3121025" y="2841625"/>
          <p14:tracePt t="60695" x="3127375" y="2846388"/>
          <p14:tracePt t="60697" x="3133725" y="2846388"/>
          <p14:tracePt t="60699" x="3140075" y="2846388"/>
          <p14:tracePt t="60700" x="3146425" y="2846388"/>
          <p14:tracePt t="60702" x="3151188" y="2852738"/>
          <p14:tracePt t="60704" x="3157538" y="2852738"/>
          <p14:tracePt t="60706" x="3163888" y="2852738"/>
          <p14:tracePt t="60708" x="3170238" y="2859088"/>
          <p14:tracePt t="60709" x="3175000" y="2859088"/>
          <p14:tracePt t="60711" x="3181350" y="2859088"/>
          <p14:tracePt t="60713" x="3187700" y="2859088"/>
          <p14:tracePt t="60715" x="3194050" y="2865438"/>
          <p14:tracePt t="60717" x="3198813" y="2865438"/>
          <p14:tracePt t="60719" x="3205163" y="2865438"/>
          <p14:tracePt t="60721" x="3211513" y="2870200"/>
          <p14:tracePt t="60723" x="3217863" y="2870200"/>
          <p14:tracePt t="60725" x="3224213" y="2870200"/>
          <p14:tracePt t="60727" x="3224213" y="2876550"/>
          <p14:tracePt t="60728" x="3228975" y="2876550"/>
          <p14:tracePt t="60731" x="3235325" y="2876550"/>
          <p14:tracePt t="60732" x="3241675" y="2876550"/>
          <p14:tracePt t="60734" x="3241675" y="2882900"/>
          <p14:tracePt t="60736" x="3248025" y="2882900"/>
          <p14:tracePt t="60738" x="3252788" y="2882900"/>
          <p14:tracePt t="60742" x="3259138" y="2882900"/>
          <p14:tracePt t="60745" x="3265488" y="2889250"/>
          <p14:tracePt t="60748" x="3271838" y="2889250"/>
          <p14:tracePt t="60752" x="3276600" y="2889250"/>
          <p14:tracePt t="60753" x="3276600" y="2894013"/>
          <p14:tracePt t="60755" x="3282950" y="2894013"/>
          <p14:tracePt t="60759" x="3289300" y="2894013"/>
          <p14:tracePt t="60761" x="3289300" y="2900363"/>
          <p14:tracePt t="60763" x="3295650" y="2900363"/>
          <p14:tracePt t="60767" x="3300413" y="2900363"/>
          <p14:tracePt t="60771" x="3306763" y="2906713"/>
          <p14:tracePt t="60774" x="3313113" y="2906713"/>
          <p14:tracePt t="60778" x="3319463" y="2906713"/>
          <p14:tracePt t="60780" x="3319463" y="2913063"/>
          <p14:tracePt t="60782" x="3325813" y="2913063"/>
          <p14:tracePt t="60786" x="3330575" y="2913063"/>
          <p14:tracePt t="60791" x="3336925" y="2913063"/>
          <p14:tracePt t="60794" x="3336925" y="2919413"/>
          <p14:tracePt t="60796" x="3343275" y="2919413"/>
          <p14:tracePt t="60801" x="3349625" y="2919413"/>
          <p14:tracePt t="60808" x="3354388" y="2919413"/>
          <p14:tracePt t="60814" x="3360738" y="2919413"/>
          <p14:tracePt t="60822" x="3367088" y="2919413"/>
          <p14:tracePt t="60831" x="3373438" y="2919413"/>
          <p14:tracePt t="60845" x="3378200" y="2919413"/>
          <p14:tracePt t="60880" x="3384550" y="2919413"/>
          <p14:tracePt t="60892" x="3390900" y="2919413"/>
          <p14:tracePt t="60899" x="3397250" y="2919413"/>
          <p14:tracePt t="60906" x="3403600" y="2919413"/>
          <p14:tracePt t="60912" x="3408363" y="2919413"/>
          <p14:tracePt t="60920" x="3414713" y="2919413"/>
          <p14:tracePt t="60923" x="3421063" y="2919413"/>
          <p14:tracePt t="60927" x="3427413" y="2919413"/>
          <p14:tracePt t="60930" x="3432175" y="2919413"/>
          <p14:tracePt t="60934" x="3438525" y="2913063"/>
          <p14:tracePt t="60937" x="3444875" y="2913063"/>
          <p14:tracePt t="60940" x="3451225" y="2913063"/>
          <p14:tracePt t="60943" x="3455988" y="2913063"/>
          <p14:tracePt t="60946" x="3462338" y="2906713"/>
          <p14:tracePt t="60948" x="3468688" y="2906713"/>
          <p14:tracePt t="60951" x="3475038" y="2906713"/>
          <p14:tracePt t="60953" x="3479800" y="2906713"/>
          <p14:tracePt t="60955" x="3486150" y="2900363"/>
          <p14:tracePt t="60958" x="3492500" y="2900363"/>
          <p14:tracePt t="60961" x="3498850" y="2900363"/>
          <p14:tracePt t="60964" x="3505200" y="2894013"/>
          <p14:tracePt t="60968" x="3509963" y="2894013"/>
          <p14:tracePt t="60970" x="3516313" y="2889250"/>
          <p14:tracePt t="60972" x="3522663" y="2889250"/>
          <p14:tracePt t="60974" x="3529013" y="2889250"/>
          <p14:tracePt t="60976" x="3533775" y="2882900"/>
          <p14:tracePt t="60979" x="3540125" y="2882900"/>
          <p14:tracePt t="60981" x="3546475" y="2876550"/>
          <p14:tracePt t="60984" x="3552825" y="2876550"/>
          <p14:tracePt t="60986" x="3557588" y="2870200"/>
          <p14:tracePt t="60988" x="3563938" y="2870200"/>
          <p14:tracePt t="60989" x="3563938" y="2865438"/>
          <p14:tracePt t="60991" x="3570288" y="2865438"/>
          <p14:tracePt t="60993" x="3576638" y="2865438"/>
          <p14:tracePt t="60994" x="3576638" y="2859088"/>
          <p14:tracePt t="60995" x="3582988" y="2859088"/>
          <p14:tracePt t="60998" x="3587750" y="2852738"/>
          <p14:tracePt t="61000" x="3594100" y="2852738"/>
          <p14:tracePt t="61001" x="3594100" y="2846388"/>
          <p14:tracePt t="61003" x="3600450" y="2846388"/>
          <p14:tracePt t="61005" x="3606800" y="2841625"/>
          <p14:tracePt t="61007" x="3611563" y="2841625"/>
          <p14:tracePt t="61008" x="3611563" y="2835275"/>
          <p14:tracePt t="61009" x="3617913" y="2835275"/>
          <p14:tracePt t="61011" x="3624263" y="2828925"/>
          <p14:tracePt t="61013" x="3630613" y="2828925"/>
          <p14:tracePt t="61014" x="3630613" y="2822575"/>
          <p14:tracePt t="61016" x="3635375" y="2822575"/>
          <p14:tracePt t="61017" x="3641725" y="2816225"/>
          <p14:tracePt t="61019" x="3648075" y="2816225"/>
          <p14:tracePt t="61021" x="3654425" y="2811463"/>
          <p14:tracePt t="61022" x="3654425" y="2805113"/>
          <p14:tracePt t="61023" x="3660775" y="2805113"/>
          <p14:tracePt t="61025" x="3665538" y="2798763"/>
          <p14:tracePt t="61027" x="3671888" y="2792413"/>
          <p14:tracePt t="61029" x="3678238" y="2787650"/>
          <p14:tracePt t="61030" x="3684588" y="2787650"/>
          <p14:tracePt t="61032" x="3689350" y="2781300"/>
          <p14:tracePt t="61033" x="3689350" y="2774950"/>
          <p14:tracePt t="61034" x="3695700" y="2774950"/>
          <p14:tracePt t="61036" x="3702050" y="2768600"/>
          <p14:tracePt t="61038" x="3708400" y="2763838"/>
          <p14:tracePt t="61039" x="3713163" y="2763838"/>
          <p14:tracePt t="61041" x="3719513" y="2757488"/>
          <p14:tracePt t="61042" x="3725863" y="2751138"/>
          <p14:tracePt t="61044" x="3732213" y="2744788"/>
          <p14:tracePt t="61046" x="3736975" y="2738438"/>
          <p14:tracePt t="61047" x="3736975" y="2733675"/>
          <p14:tracePt t="61048" x="3743325" y="2733675"/>
          <p14:tracePt t="61050" x="3749675" y="2727325"/>
          <p14:tracePt t="61052" x="3756025" y="2720975"/>
          <p14:tracePt t="61054" x="3762375" y="2714625"/>
          <p14:tracePt t="61056" x="3767138" y="2709863"/>
          <p14:tracePt t="61058" x="3773488" y="2709863"/>
          <p14:tracePt t="61059" x="3773488" y="2703513"/>
          <p14:tracePt t="61060" x="3779838" y="2703513"/>
          <p14:tracePt t="61061" x="3779838" y="2697163"/>
          <p14:tracePt t="61062" x="3786188" y="2697163"/>
          <p14:tracePt t="61063" x="3786188" y="2690813"/>
          <p14:tracePt t="61065" x="3790950" y="2686050"/>
          <p14:tracePt t="61067" x="3797300" y="2679700"/>
          <p14:tracePt t="61071" x="3803650" y="2673350"/>
          <p14:tracePt t="61072" x="3803650" y="2667000"/>
          <p14:tracePt t="61073" x="3810000" y="2667000"/>
          <p14:tracePt t="61074" x="3810000" y="2662238"/>
          <p14:tracePt t="61075" x="3814763" y="2662238"/>
          <p14:tracePt t="61076" x="3814763" y="2655888"/>
          <p14:tracePt t="61079" x="3821113" y="2649538"/>
          <p14:tracePt t="61081" x="3821113" y="2643188"/>
          <p14:tracePt t="61083" x="3827463" y="2643188"/>
          <p14:tracePt t="61084" x="3827463" y="2636838"/>
          <p14:tracePt t="61086" x="3827463" y="2632075"/>
          <p14:tracePt t="61088" x="3833813" y="2625725"/>
          <p14:tracePt t="61091" x="3833813" y="2619375"/>
          <p14:tracePt t="61093" x="3833813" y="2613025"/>
          <p14:tracePt t="61094" x="3840163" y="2613025"/>
          <p14:tracePt t="61095" x="3840163" y="2608263"/>
          <p14:tracePt t="61097" x="3840163" y="2601913"/>
          <p14:tracePt t="61099" x="3840163" y="2595563"/>
          <p14:tracePt t="61102" x="3844925" y="2589213"/>
          <p14:tracePt t="61104" x="3844925" y="2584450"/>
          <p14:tracePt t="61105" x="3844925" y="2578100"/>
          <p14:tracePt t="61107" x="3844925" y="2571750"/>
          <p14:tracePt t="61109" x="3844925" y="2565400"/>
          <p14:tracePt t="61110" x="3844925" y="2559050"/>
          <p14:tracePt t="61112" x="3844925" y="2554288"/>
          <p14:tracePt t="61114" x="3844925" y="2547938"/>
          <p14:tracePt t="61115" x="3844925" y="2541588"/>
          <p14:tracePt t="61117" x="3844925" y="2535238"/>
          <p14:tracePt t="61119" x="3844925" y="2530475"/>
          <p14:tracePt t="61121" x="3844925" y="2517775"/>
          <p14:tracePt t="61123" x="3844925" y="2511425"/>
          <p14:tracePt t="61124" x="3844925" y="2506663"/>
          <p14:tracePt t="61126" x="3844925" y="2500313"/>
          <p14:tracePt t="61128" x="3844925" y="2493963"/>
          <p14:tracePt t="61129" x="3844925" y="2487613"/>
          <p14:tracePt t="61130" x="3844925" y="2481263"/>
          <p14:tracePt t="61131" x="3844925" y="2476500"/>
          <p14:tracePt t="61133" x="3844925" y="2470150"/>
          <p14:tracePt t="61134" x="3844925" y="2463800"/>
          <p14:tracePt t="61136" x="3844925" y="2457450"/>
          <p14:tracePt t="61137" x="3844925" y="2452688"/>
          <p14:tracePt t="61138" x="3844925" y="2446338"/>
          <p14:tracePt t="61140" x="3844925" y="2439988"/>
          <p14:tracePt t="61141" x="3844925" y="2433638"/>
          <p14:tracePt t="61143" x="3844925" y="2428875"/>
          <p14:tracePt t="61144" x="3844925" y="2422525"/>
          <p14:tracePt t="61145" x="3844925" y="2416175"/>
          <p14:tracePt t="61147" x="3844925" y="2409825"/>
          <p14:tracePt t="61148" x="3844925" y="2405063"/>
          <p14:tracePt t="61149" x="3840163" y="2405063"/>
          <p14:tracePt t="61150" x="3840163" y="2398713"/>
          <p14:tracePt t="61151" x="3840163" y="2392363"/>
          <p14:tracePt t="61153" x="3840163" y="2386013"/>
          <p14:tracePt t="61154" x="3840163" y="2379663"/>
          <p14:tracePt t="61155" x="3840163" y="2374900"/>
          <p14:tracePt t="61156" x="3833813" y="2368550"/>
          <p14:tracePt t="61158" x="3833813" y="2362200"/>
          <p14:tracePt t="61159" x="3833813" y="2355850"/>
          <p14:tracePt t="61160" x="3833813" y="2351088"/>
          <p14:tracePt t="61161" x="3833813" y="2344738"/>
          <p14:tracePt t="61162" x="3827463" y="2338388"/>
          <p14:tracePt t="61164" x="3827463" y="2332038"/>
          <p14:tracePt t="61165" x="3827463" y="2327275"/>
          <p14:tracePt t="61166" x="3821113" y="2320925"/>
          <p14:tracePt t="61167" x="3821113" y="2314575"/>
          <p14:tracePt t="61168" x="3821113" y="2308225"/>
          <p14:tracePt t="61169" x="3814763" y="2301875"/>
          <p14:tracePt t="61171" x="3814763" y="2297113"/>
          <p14:tracePt t="61172" x="3814763" y="2290763"/>
          <p14:tracePt t="61173" x="3810000" y="2284413"/>
          <p14:tracePt t="61174" x="3810000" y="2278063"/>
          <p14:tracePt t="61175" x="3810000" y="2273300"/>
          <p14:tracePt t="61176" x="3803650" y="2266950"/>
          <p14:tracePt t="61177" x="3803650" y="2260600"/>
          <p14:tracePt t="61178" x="3797300" y="2254250"/>
          <p14:tracePt t="61180" x="3797300" y="2243138"/>
          <p14:tracePt t="61181" x="3790950" y="2243138"/>
          <p14:tracePt t="61182" x="3790950" y="2236788"/>
          <p14:tracePt t="61183" x="3786188" y="2230438"/>
          <p14:tracePt t="61184" x="3786188" y="2224088"/>
          <p14:tracePt t="61185" x="3786188" y="2219325"/>
          <p14:tracePt t="61186" x="3779838" y="2212975"/>
          <p14:tracePt t="61187" x="3779838" y="2206625"/>
          <p14:tracePt t="61188" x="3773488" y="2206625"/>
          <p14:tracePt t="61189" x="3773488" y="2200275"/>
          <p14:tracePt t="61190" x="3767138" y="2195513"/>
          <p14:tracePt t="61191" x="3767138" y="2189163"/>
          <p14:tracePt t="61192" x="3762375" y="2182813"/>
          <p14:tracePt t="61194" x="3756025" y="2176463"/>
          <p14:tracePt t="61195" x="3756025" y="2171700"/>
          <p14:tracePt t="61196" x="3749675" y="2165350"/>
          <p14:tracePt t="61197" x="3749675" y="2159000"/>
          <p14:tracePt t="61198" x="3749675" y="2152650"/>
          <p14:tracePt t="61199" x="3743325" y="2152650"/>
          <p14:tracePt t="61200" x="3743325" y="2147888"/>
          <p14:tracePt t="61201" x="3736975" y="2141538"/>
          <p14:tracePt t="61202" x="3732213" y="2135188"/>
          <p14:tracePt t="61204" x="3725863" y="2128838"/>
          <p14:tracePt t="61205" x="3725863" y="2122488"/>
          <p14:tracePt t="61206" x="3719513" y="2117725"/>
          <p14:tracePt t="61208" x="3713163" y="2111375"/>
          <p14:tracePt t="61209" x="3708400" y="2105025"/>
          <p14:tracePt t="61211" x="3702050" y="2098675"/>
          <p14:tracePt t="61212" x="3702050" y="2093913"/>
          <p14:tracePt t="61213" x="3695700" y="2093913"/>
          <p14:tracePt t="61214" x="3695700" y="2087563"/>
          <p14:tracePt t="61215" x="3689350" y="2081213"/>
          <p14:tracePt t="61216" x="3684588" y="2074863"/>
          <p14:tracePt t="61218" x="3678238" y="2070100"/>
          <p14:tracePt t="61219" x="3671888" y="2070100"/>
          <p14:tracePt t="61220" x="3671888" y="2063750"/>
          <p14:tracePt t="61221" x="3665538" y="2057400"/>
          <p14:tracePt t="61223" x="3660775" y="2051050"/>
          <p14:tracePt t="61224" x="3654425" y="2051050"/>
          <p14:tracePt t="61225" x="3654425" y="2044700"/>
          <p14:tracePt t="61226" x="3648075" y="2044700"/>
          <p14:tracePt t="61227" x="3648075" y="2039938"/>
          <p14:tracePt t="61228" x="3641725" y="2039938"/>
          <p14:tracePt t="61229" x="3641725" y="2033588"/>
          <p14:tracePt t="61230" x="3635375" y="2033588"/>
          <p14:tracePt t="61231" x="3630613" y="2027238"/>
          <p14:tracePt t="61232" x="3624263" y="2027238"/>
          <p14:tracePt t="61233" x="3624263" y="2020888"/>
          <p14:tracePt t="61234" x="3617913" y="2020888"/>
          <p14:tracePt t="61235" x="3611563" y="2020888"/>
          <p14:tracePt t="61236" x="3611563" y="2016125"/>
          <p14:tracePt t="61237" x="3606800" y="2016125"/>
          <p14:tracePt t="61238" x="3600450" y="2009775"/>
          <p14:tracePt t="61240" x="3594100" y="2009775"/>
          <p14:tracePt t="61241" x="3594100" y="2003425"/>
          <p14:tracePt t="61242" x="3587750" y="2003425"/>
          <p14:tracePt t="61243" x="3582988" y="2003425"/>
          <p14:tracePt t="61244" x="3582988" y="1997075"/>
          <p14:tracePt t="61245" x="3576638" y="1997075"/>
          <p14:tracePt t="61246" x="3570288" y="1997075"/>
          <p14:tracePt t="61247" x="3570288" y="1992313"/>
          <p14:tracePt t="61248" x="3563938" y="1992313"/>
          <p14:tracePt t="61249" x="3557588" y="1992313"/>
          <p14:tracePt t="61251" x="3552825" y="1985963"/>
          <p14:tracePt t="61252" x="3546475" y="1985963"/>
          <p14:tracePt t="61254" x="3540125" y="1985963"/>
          <p14:tracePt t="61255" x="3533775" y="1979613"/>
          <p14:tracePt t="61256" x="3529013" y="1979613"/>
          <p14:tracePt t="61258" x="3522663" y="1979613"/>
          <p14:tracePt t="61259" x="3516313" y="1979613"/>
          <p14:tracePt t="61260" x="3509963" y="1973263"/>
          <p14:tracePt t="61262" x="3505200" y="1973263"/>
          <p14:tracePt t="61263" x="3498850" y="1973263"/>
          <p14:tracePt t="61264" x="3492500" y="1973263"/>
          <p14:tracePt t="61265" x="3486150" y="1966913"/>
          <p14:tracePt t="61266" x="3479800" y="1966913"/>
          <p14:tracePt t="61268" x="3475038" y="1966913"/>
          <p14:tracePt t="61269" x="3468688" y="1966913"/>
          <p14:tracePt t="61270" x="3462338" y="1966913"/>
          <p14:tracePt t="61271" x="3455988" y="1966913"/>
          <p14:tracePt t="61272" x="3451225" y="1962150"/>
          <p14:tracePt t="61273" x="3444875" y="1962150"/>
          <p14:tracePt t="61274" x="3438525" y="1962150"/>
          <p14:tracePt t="61276" x="3432175" y="1962150"/>
          <p14:tracePt t="61277" x="3427413" y="1962150"/>
          <p14:tracePt t="61278" x="3421063" y="1962150"/>
          <p14:tracePt t="61279" x="3414713" y="1962150"/>
          <p14:tracePt t="61280" x="3408363" y="1962150"/>
          <p14:tracePt t="61281" x="3403600" y="1962150"/>
          <p14:tracePt t="61282" x="3397250" y="1962150"/>
          <p14:tracePt t="61283" x="3390900" y="1955800"/>
          <p14:tracePt t="61284" x="3384550" y="1955800"/>
          <p14:tracePt t="61285" x="3378200" y="1955800"/>
          <p14:tracePt t="61286" x="3373438" y="1955800"/>
          <p14:tracePt t="61287" x="3367088" y="1955800"/>
          <p14:tracePt t="61288" x="3360738" y="1955800"/>
          <p14:tracePt t="61289" x="3354388" y="1955800"/>
          <p14:tracePt t="61290" x="3349625" y="1955800"/>
          <p14:tracePt t="61292" x="3343275" y="1955800"/>
          <p14:tracePt t="61293" x="3336925" y="1955800"/>
          <p14:tracePt t="61294" x="3330575" y="1955800"/>
          <p14:tracePt t="61295" x="3325813" y="1955800"/>
          <p14:tracePt t="61296" x="3319463" y="1955800"/>
          <p14:tracePt t="61297" x="3313113" y="1955800"/>
          <p14:tracePt t="61298" x="3306763" y="1955800"/>
          <p14:tracePt t="61299" x="3300413" y="1955800"/>
          <p14:tracePt t="61300" x="3295650" y="1955800"/>
          <p14:tracePt t="61302" x="3282950" y="1955800"/>
          <p14:tracePt t="61304" x="3271838" y="1955800"/>
          <p14:tracePt t="61306" x="3265488" y="1955800"/>
          <p14:tracePt t="61307" x="3259138" y="1955800"/>
          <p14:tracePt t="61308" x="3252788" y="1955800"/>
          <p14:tracePt t="61309" x="3248025" y="1955800"/>
          <p14:tracePt t="61310" x="3241675" y="1955800"/>
          <p14:tracePt t="61311" x="3235325" y="1955800"/>
          <p14:tracePt t="61312" x="3228975" y="1955800"/>
          <p14:tracePt t="61313" x="3224213" y="1955800"/>
          <p14:tracePt t="61314" x="3217863" y="1955800"/>
          <p14:tracePt t="61315" x="3211513" y="1955800"/>
          <p14:tracePt t="61316" x="3205163" y="1955800"/>
          <p14:tracePt t="61317" x="3198813" y="1962150"/>
          <p14:tracePt t="61318" x="3194050" y="1962150"/>
          <p14:tracePt t="61319" x="3187700" y="1962150"/>
          <p14:tracePt t="61321" x="3181350" y="1962150"/>
          <p14:tracePt t="61322" x="3170238" y="1962150"/>
          <p14:tracePt t="61324" x="3157538" y="1962150"/>
          <p14:tracePt t="61326" x="3151188" y="1962150"/>
          <p14:tracePt t="61327" x="3140075" y="1966913"/>
          <p14:tracePt t="61328" x="3133725" y="1966913"/>
          <p14:tracePt t="61329" x="3127375" y="1966913"/>
          <p14:tracePt t="61331" x="3116263" y="1966913"/>
          <p14:tracePt t="61332" x="3109913" y="1966913"/>
          <p14:tracePt t="61333" x="3103563" y="1973263"/>
          <p14:tracePt t="61334" x="3097213" y="1973263"/>
          <p14:tracePt t="61335" x="3092450" y="1973263"/>
          <p14:tracePt t="61336" x="3086100" y="1973263"/>
          <p14:tracePt t="61337" x="3079750" y="1973263"/>
          <p14:tracePt t="61338" x="3073400" y="1979613"/>
          <p14:tracePt t="61339" x="3068638" y="1979613"/>
          <p14:tracePt t="61340" x="3062288" y="1979613"/>
          <p14:tracePt t="61341" x="3055938" y="1979613"/>
          <p14:tracePt t="61342" x="3049588" y="1985963"/>
          <p14:tracePt t="61343" x="3043238" y="1985963"/>
          <p14:tracePt t="61344" x="3038475" y="1985963"/>
          <p14:tracePt t="61345" x="3032125" y="1985963"/>
          <p14:tracePt t="61346" x="3019425" y="1992313"/>
          <p14:tracePt t="61347" x="3014663" y="1992313"/>
          <p14:tracePt t="61349" x="3008313" y="1992313"/>
          <p14:tracePt t="61350" x="2995613" y="1997075"/>
          <p14:tracePt t="61352" x="2990850" y="1997075"/>
          <p14:tracePt t="61353" x="2984500" y="2003425"/>
          <p14:tracePt t="61354" x="2978150" y="2003425"/>
          <p14:tracePt t="61355" x="2971800" y="2009775"/>
          <p14:tracePt t="61356" x="2967038" y="2009775"/>
          <p14:tracePt t="61357" x="2960688" y="2009775"/>
          <p14:tracePt t="61358" x="2954338" y="2016125"/>
          <p14:tracePt t="61359" x="2947988" y="2016125"/>
          <p14:tracePt t="61360" x="2941638" y="2016125"/>
          <p14:tracePt t="61361" x="2941638" y="2020888"/>
          <p14:tracePt t="61362" x="2936875" y="2020888"/>
          <p14:tracePt t="61363" x="2930525" y="2027238"/>
          <p14:tracePt t="61364" x="2924175" y="2027238"/>
          <p14:tracePt t="61365" x="2917825" y="2027238"/>
          <p14:tracePt t="61366" x="2913063" y="2033588"/>
          <p14:tracePt t="61367" x="2906713" y="2033588"/>
          <p14:tracePt t="61368" x="2906713" y="2039938"/>
          <p14:tracePt t="61369" x="2900363" y="2039938"/>
          <p14:tracePt t="61370" x="2894013" y="2044700"/>
          <p14:tracePt t="61372" x="2882900" y="2044700"/>
          <p14:tracePt t="61373" x="2882900" y="2051050"/>
          <p14:tracePt t="61374" x="2876550" y="2051050"/>
          <p14:tracePt t="61375" x="2870200" y="2057400"/>
          <p14:tracePt t="61376" x="2863850" y="2057400"/>
          <p14:tracePt t="61377" x="2859088" y="2057400"/>
          <p14:tracePt t="61378" x="2859088" y="2063750"/>
          <p14:tracePt t="61379" x="2852738" y="2063750"/>
          <p14:tracePt t="61380" x="2846388" y="2070100"/>
          <p14:tracePt t="61381" x="2840038" y="2070100"/>
          <p14:tracePt t="61382" x="2840038" y="2074863"/>
          <p14:tracePt t="61383" x="2835275" y="2074863"/>
          <p14:tracePt t="61384" x="2828925" y="2081213"/>
          <p14:tracePt t="61385" x="2822575" y="2081213"/>
          <p14:tracePt t="61386" x="2816225" y="2081213"/>
          <p14:tracePt t="61387" x="2816225" y="2087563"/>
          <p14:tracePt t="61388" x="2811463" y="2087563"/>
          <p14:tracePt t="61389" x="2805113" y="2093913"/>
          <p14:tracePt t="61390" x="2798763" y="2093913"/>
          <p14:tracePt t="61391" x="2798763" y="2098675"/>
          <p14:tracePt t="61392" x="2792413" y="2098675"/>
          <p14:tracePt t="61393" x="2787650" y="2098675"/>
          <p14:tracePt t="61394" x="2781300" y="2105025"/>
          <p14:tracePt t="61396" x="2774950" y="2111375"/>
          <p14:tracePt t="61397" x="2768600" y="2111375"/>
          <p14:tracePt t="61398" x="2762250" y="2117725"/>
          <p14:tracePt t="61400" x="2757488" y="2117725"/>
          <p14:tracePt t="61401" x="2751138" y="2122488"/>
          <p14:tracePt t="61403" x="2744788" y="2122488"/>
          <p14:tracePt t="61404" x="2738438" y="2128838"/>
          <p14:tracePt t="61406" x="2733675" y="2135188"/>
          <p14:tracePt t="61407" x="2727325" y="2135188"/>
          <p14:tracePt t="61408" x="2720975" y="2141538"/>
          <p14:tracePt t="61410" x="2714625" y="2141538"/>
          <p14:tracePt t="61411" x="2714625" y="2147888"/>
          <p14:tracePt t="61412" x="2709863" y="2147888"/>
          <p14:tracePt t="61413" x="2703513" y="2152650"/>
          <p14:tracePt t="61415" x="2697163" y="2152650"/>
          <p14:tracePt t="61416" x="2690813" y="2159000"/>
          <p14:tracePt t="61419" x="2684463" y="2165350"/>
          <p14:tracePt t="61420" x="2679700" y="2165350"/>
          <p14:tracePt t="61421" x="2679700" y="2171700"/>
          <p14:tracePt t="61422" x="2673350" y="2171700"/>
          <p14:tracePt t="61424" x="2667000" y="2176463"/>
          <p14:tracePt t="61425" x="2660650" y="2176463"/>
          <p14:tracePt t="61427" x="2655888" y="2182813"/>
          <p14:tracePt t="61429" x="2649538" y="2189163"/>
          <p14:tracePt t="61431" x="2643188" y="2189163"/>
          <p14:tracePt t="61432" x="2643188" y="2195513"/>
          <p14:tracePt t="61434" x="2636838" y="2195513"/>
          <p14:tracePt t="61435" x="2636838" y="2200275"/>
          <p14:tracePt t="61436" x="2632075" y="2200275"/>
          <p14:tracePt t="61437" x="2632075" y="2206625"/>
          <p14:tracePt t="61438" x="2625725" y="2206625"/>
          <p14:tracePt t="61440" x="2625725" y="2212975"/>
          <p14:tracePt t="61441" x="2619375" y="2212975"/>
          <p14:tracePt t="61443" x="2613025" y="2219325"/>
          <p14:tracePt t="61445" x="2606675" y="2219325"/>
          <p14:tracePt t="61446" x="2606675" y="2224088"/>
          <p14:tracePt t="61448" x="2601913" y="2230438"/>
          <p14:tracePt t="61451" x="2595563" y="2230438"/>
          <p14:tracePt t="61452" x="2595563" y="2236788"/>
          <p14:tracePt t="61454" x="2589213" y="2236788"/>
          <p14:tracePt t="61455" x="2589213" y="2243138"/>
          <p14:tracePt t="61457" x="2582863" y="2243138"/>
          <p14:tracePt t="61458" x="2582863" y="2249488"/>
          <p14:tracePt t="61460" x="2578100" y="2249488"/>
          <p14:tracePt t="61461" x="2578100" y="2254250"/>
          <p14:tracePt t="61464" x="2578100" y="2260600"/>
          <p14:tracePt t="61465" x="2571750" y="2260600"/>
          <p14:tracePt t="61468" x="2571750" y="2266950"/>
          <p14:tracePt t="61469" x="2565400" y="2266950"/>
          <p14:tracePt t="61471" x="2565400" y="2273300"/>
          <p14:tracePt t="61474" x="2559050" y="2273300"/>
          <p14:tracePt t="61475" x="2559050" y="2278063"/>
          <p14:tracePt t="61478" x="2559050" y="2284413"/>
          <p14:tracePt t="61481" x="2554288" y="2284413"/>
          <p14:tracePt t="61482" x="2554288" y="2290763"/>
          <p14:tracePt t="61486" x="2554288" y="2297113"/>
          <p14:tracePt t="61491" x="2547938" y="2297113"/>
          <p14:tracePt t="61492" x="2547938" y="2301875"/>
          <p14:tracePt t="61497" x="2547938" y="2308225"/>
          <p14:tracePt t="61504" x="2547938" y="2314575"/>
          <p14:tracePt t="61510" x="2547938" y="2320925"/>
          <p14:tracePt t="61514" x="2541588" y="2320925"/>
          <p14:tracePt t="61516" x="2541588" y="2327275"/>
          <p14:tracePt t="61522" x="2541588" y="2332038"/>
          <p14:tracePt t="61526" x="2541588" y="2338388"/>
          <p14:tracePt t="61530" x="2541588" y="2344738"/>
          <p14:tracePt t="61534" x="2541588" y="2351088"/>
          <p14:tracePt t="61537" x="2535238" y="2355850"/>
          <p14:tracePt t="61540" x="2535238" y="2362200"/>
          <p14:tracePt t="61543" x="2535238" y="2368550"/>
          <p14:tracePt t="61545" x="2535238" y="2374900"/>
          <p14:tracePt t="61548" x="2535238" y="2379663"/>
          <p14:tracePt t="61550" x="2535238" y="2386013"/>
          <p14:tracePt t="61552" x="2535238" y="2392363"/>
          <p14:tracePt t="61555" x="2535238" y="2398713"/>
          <p14:tracePt t="61557" x="2535238" y="2405063"/>
          <p14:tracePt t="61559" x="2535238" y="2409825"/>
          <p14:tracePt t="61561" x="2535238" y="2416175"/>
          <p14:tracePt t="61563" x="2530475" y="2422525"/>
          <p14:tracePt t="61565" x="2530475" y="2428875"/>
          <p14:tracePt t="61567" x="2530475" y="2433638"/>
          <p14:tracePt t="61570" x="2530475" y="2439988"/>
          <p14:tracePt t="61572" x="2530475" y="2446338"/>
          <p14:tracePt t="61574" x="2530475" y="2452688"/>
          <p14:tracePt t="61575" x="2530475" y="2457450"/>
          <p14:tracePt t="61577" x="2530475" y="2463800"/>
          <p14:tracePt t="61579" x="2530475" y="2470150"/>
          <p14:tracePt t="61581" x="2530475" y="2476500"/>
          <p14:tracePt t="61583" x="2530475" y="2481263"/>
          <p14:tracePt t="61585" x="2530475" y="2487613"/>
          <p14:tracePt t="61587" x="2530475" y="2493963"/>
          <p14:tracePt t="61589" x="2530475" y="2500313"/>
          <p14:tracePt t="61591" x="2530475" y="2506663"/>
          <p14:tracePt t="61593" x="2530475" y="2511425"/>
          <p14:tracePt t="61595" x="2530475" y="2517775"/>
          <p14:tracePt t="61597" x="2535238" y="2524125"/>
          <p14:tracePt t="61599" x="2535238" y="2530475"/>
          <p14:tracePt t="61601" x="2535238" y="2535238"/>
          <p14:tracePt t="61603" x="2535238" y="2541588"/>
          <p14:tracePt t="61604" x="2541588" y="2541588"/>
          <p14:tracePt t="61605" x="2541588" y="2547938"/>
          <p14:tracePt t="61607" x="2541588" y="2554288"/>
          <p14:tracePt t="61609" x="2547938" y="2559050"/>
          <p14:tracePt t="61611" x="2547938" y="2565400"/>
          <p14:tracePt t="61613" x="2554288" y="2571750"/>
          <p14:tracePt t="61615" x="2554288" y="2578100"/>
          <p14:tracePt t="61617" x="2559050" y="2584450"/>
          <p14:tracePt t="61618" x="2559050" y="2589213"/>
          <p14:tracePt t="61620" x="2565400" y="2595563"/>
          <p14:tracePt t="61622" x="2565400" y="2601913"/>
          <p14:tracePt t="61623" x="2571750" y="2601913"/>
          <p14:tracePt t="61624" x="2571750" y="2608263"/>
          <p14:tracePt t="61626" x="2578100" y="2613025"/>
          <p14:tracePt t="61628" x="2578100" y="2619375"/>
          <p14:tracePt t="61629" x="2582863" y="2619375"/>
          <p14:tracePt t="61630" x="2582863" y="2625725"/>
          <p14:tracePt t="61632" x="2589213" y="2632075"/>
          <p14:tracePt t="61634" x="2595563" y="2636838"/>
          <p14:tracePt t="61636" x="2595563" y="2643188"/>
          <p14:tracePt t="61637" x="2601913" y="2643188"/>
          <p14:tracePt t="61638" x="2601913" y="2649538"/>
          <p14:tracePt t="61639" x="2606675" y="2649538"/>
          <p14:tracePt t="61640" x="2606675" y="2655888"/>
          <p14:tracePt t="61641" x="2613025" y="2655888"/>
          <p14:tracePt t="61642" x="2613025" y="2662238"/>
          <p14:tracePt t="61643" x="2619375" y="2662238"/>
          <p14:tracePt t="61645" x="2625725" y="2667000"/>
          <p14:tracePt t="61646" x="2625725" y="2673350"/>
          <p14:tracePt t="61647" x="2632075" y="2673350"/>
          <p14:tracePt t="61648" x="2632075" y="2679700"/>
          <p14:tracePt t="61649" x="2636838" y="2679700"/>
          <p14:tracePt t="61651" x="2643188" y="2686050"/>
          <p14:tracePt t="61653" x="2649538" y="2686050"/>
          <p14:tracePt t="61654" x="2649538" y="2690813"/>
          <p14:tracePt t="61655" x="2655888" y="2690813"/>
          <p14:tracePt t="61656" x="2655888" y="2697163"/>
          <p14:tracePt t="61657" x="2660650" y="2697163"/>
          <p14:tracePt t="61659" x="2667000" y="2703513"/>
          <p14:tracePt t="61661" x="2673350" y="2703513"/>
          <p14:tracePt t="61662" x="2673350" y="2709863"/>
          <p14:tracePt t="61663" x="2679700" y="2709863"/>
          <p14:tracePt t="61665" x="2684463" y="2714625"/>
          <p14:tracePt t="61667" x="2690813" y="2720975"/>
          <p14:tracePt t="61669" x="2697163" y="2720975"/>
          <p14:tracePt t="61670" x="2697163" y="2727325"/>
          <p14:tracePt t="61671" x="2703513" y="2727325"/>
          <p14:tracePt t="61673" x="2709863" y="2733675"/>
          <p14:tracePt t="61674" x="2714625" y="2733675"/>
          <p14:tracePt t="61676" x="2720975" y="2738438"/>
          <p14:tracePt t="61678" x="2727325" y="2738438"/>
          <p14:tracePt t="61679" x="2727325" y="2744788"/>
          <p14:tracePt t="61680" x="2733675" y="2744788"/>
          <p14:tracePt t="61681" x="2738438" y="2744788"/>
          <p14:tracePt t="61682" x="2738438" y="2751138"/>
          <p14:tracePt t="61683" x="2744788" y="2751138"/>
          <p14:tracePt t="61685" x="2751138" y="2757488"/>
          <p14:tracePt t="61686" x="2757488" y="2757488"/>
          <p14:tracePt t="61688" x="2762250" y="2763838"/>
          <p14:tracePt t="61689" x="2768600" y="2763838"/>
          <p14:tracePt t="61691" x="2774950" y="2768600"/>
          <p14:tracePt t="61693" x="2781300" y="2774950"/>
          <p14:tracePt t="61694" x="2787650" y="2774950"/>
          <p14:tracePt t="61696" x="2792413" y="2774950"/>
          <p14:tracePt t="61697" x="2798763" y="2781300"/>
          <p14:tracePt t="61699" x="2805113" y="2787650"/>
          <p14:tracePt t="61700" x="2811463" y="2787650"/>
          <p14:tracePt t="61702" x="2816225" y="2792413"/>
          <p14:tracePt t="61703" x="2822575" y="2792413"/>
          <p14:tracePt t="61704" x="2828925" y="2792413"/>
          <p14:tracePt t="61705" x="2828925" y="2798763"/>
          <p14:tracePt t="61706" x="2835275" y="2798763"/>
          <p14:tracePt t="61707" x="2840038" y="2798763"/>
          <p14:tracePt t="61708" x="2840038" y="2805113"/>
          <p14:tracePt t="61709" x="2846388" y="2805113"/>
          <p14:tracePt t="61710" x="2852738" y="2805113"/>
          <p14:tracePt t="61711" x="2852738" y="2811463"/>
          <p14:tracePt t="61712" x="2859088" y="2811463"/>
          <p14:tracePt t="61713" x="2863850" y="2811463"/>
          <p14:tracePt t="61715" x="2870200" y="2816225"/>
          <p14:tracePt t="61716" x="2876550" y="2816225"/>
          <p14:tracePt t="61717" x="2882900" y="2816225"/>
          <p14:tracePt t="61718" x="2882900" y="2822575"/>
          <p14:tracePt t="61719" x="2889250" y="2822575"/>
          <p14:tracePt t="61720" x="2894013" y="2822575"/>
          <p14:tracePt t="61721" x="2900363" y="2828925"/>
          <p14:tracePt t="61722" x="2906713" y="2828925"/>
          <p14:tracePt t="61724" x="2913063" y="2828925"/>
          <p14:tracePt t="61725" x="2917825" y="2835275"/>
          <p14:tracePt t="61726" x="2924175" y="2835275"/>
          <p14:tracePt t="61727" x="2930525" y="2835275"/>
          <p14:tracePt t="61728" x="2930525" y="2841625"/>
          <p14:tracePt t="61729" x="2936875" y="2841625"/>
          <p14:tracePt t="61730" x="2941638" y="2841625"/>
          <p14:tracePt t="61731" x="2947988" y="2841625"/>
          <p14:tracePt t="61732" x="2954338" y="2846388"/>
          <p14:tracePt t="61733" x="2960688" y="2846388"/>
          <p14:tracePt t="61735" x="2971800" y="2852738"/>
          <p14:tracePt t="61736" x="2978150" y="2852738"/>
          <p14:tracePt t="61738" x="2984500" y="2852738"/>
          <p14:tracePt t="61739" x="2990850" y="2852738"/>
          <p14:tracePt t="61740" x="2995613" y="2859088"/>
          <p14:tracePt t="61741" x="3001963" y="2859088"/>
          <p14:tracePt t="61742" x="3008313" y="2859088"/>
          <p14:tracePt t="61743" x="3014663" y="2859088"/>
          <p14:tracePt t="61744" x="3014663" y="2865438"/>
          <p14:tracePt t="61745" x="3025775" y="2865438"/>
          <p14:tracePt t="61747" x="3032125" y="2865438"/>
          <p14:tracePt t="61748" x="3038475" y="2870200"/>
          <p14:tracePt t="61749" x="3043238" y="2870200"/>
          <p14:tracePt t="61750" x="3049588" y="2870200"/>
          <p14:tracePt t="61751" x="3055938" y="2870200"/>
          <p14:tracePt t="61752" x="3062288" y="2870200"/>
          <p14:tracePt t="61753" x="3068638" y="2876550"/>
          <p14:tracePt t="61754" x="3073400" y="2876550"/>
          <p14:tracePt t="61755" x="3079750" y="2876550"/>
          <p14:tracePt t="61756" x="3086100" y="2876550"/>
          <p14:tracePt t="61757" x="3092450" y="2876550"/>
          <p14:tracePt t="61758" x="3097213" y="2882900"/>
          <p14:tracePt t="61759" x="3103563" y="2882900"/>
          <p14:tracePt t="61761" x="3109913" y="2882900"/>
          <p14:tracePt t="61762" x="3116263" y="2889250"/>
          <p14:tracePt t="61763" x="3121025" y="2889250"/>
          <p14:tracePt t="61764" x="3127375" y="2889250"/>
          <p14:tracePt t="61765" x="3133725" y="2889250"/>
          <p14:tracePt t="61766" x="3140075" y="2889250"/>
          <p14:tracePt t="61767" x="3146425" y="2894013"/>
          <p14:tracePt t="61768" x="3151188" y="2894013"/>
          <p14:tracePt t="61769" x="3157538" y="2894013"/>
          <p14:tracePt t="61770" x="3163888" y="2894013"/>
          <p14:tracePt t="61771" x="3170238" y="2894013"/>
          <p14:tracePt t="61772" x="3175000" y="2900363"/>
          <p14:tracePt t="61773" x="3181350" y="2900363"/>
          <p14:tracePt t="61774" x="3187700" y="2900363"/>
          <p14:tracePt t="61775" x="3194050" y="2900363"/>
          <p14:tracePt t="61776" x="3198813" y="2900363"/>
          <p14:tracePt t="61777" x="3205163" y="2900363"/>
          <p14:tracePt t="61778" x="3211513" y="2906713"/>
          <p14:tracePt t="61779" x="3217863" y="2906713"/>
          <p14:tracePt t="61780" x="3224213" y="2906713"/>
          <p14:tracePt t="61781" x="3228975" y="2906713"/>
          <p14:tracePt t="61782" x="3235325" y="2906713"/>
          <p14:tracePt t="61783" x="3241675" y="2906713"/>
          <p14:tracePt t="61784" x="3248025" y="2913063"/>
          <p14:tracePt t="61785" x="3252788" y="2913063"/>
          <p14:tracePt t="61786" x="3259138" y="2913063"/>
          <p14:tracePt t="61787" x="3265488" y="2913063"/>
          <p14:tracePt t="61788" x="3271838" y="2913063"/>
          <p14:tracePt t="61789" x="3276600" y="2913063"/>
          <p14:tracePt t="61790" x="3282950" y="2913063"/>
          <p14:tracePt t="61791" x="3289300" y="2913063"/>
          <p14:tracePt t="61792" x="3295650" y="2913063"/>
          <p14:tracePt t="61793" x="3300413" y="2913063"/>
          <p14:tracePt t="61794" x="3306763" y="2913063"/>
          <p14:tracePt t="61795" x="3313113" y="2919413"/>
          <p14:tracePt t="61796" x="3319463" y="2919413"/>
          <p14:tracePt t="61797" x="3325813" y="2919413"/>
          <p14:tracePt t="61799" x="3336925" y="2919413"/>
          <p14:tracePt t="61801" x="3343275" y="2919413"/>
          <p14:tracePt t="61802" x="3349625" y="2919413"/>
          <p14:tracePt t="61803" x="3354388" y="2919413"/>
          <p14:tracePt t="61804" x="3360738" y="2919413"/>
          <p14:tracePt t="61805" x="3367088" y="2919413"/>
          <p14:tracePt t="61806" x="3373438" y="2919413"/>
          <p14:tracePt t="61807" x="3378200" y="2924175"/>
          <p14:tracePt t="61808" x="3384550" y="2924175"/>
          <p14:tracePt t="61809" x="3390900" y="2924175"/>
          <p14:tracePt t="61810" x="3397250" y="2924175"/>
          <p14:tracePt t="61811" x="3403600" y="2924175"/>
          <p14:tracePt t="61812" x="3408363" y="2924175"/>
          <p14:tracePt t="61813" x="3414713" y="2924175"/>
          <p14:tracePt t="61815" x="3421063" y="2924175"/>
          <p14:tracePt t="61816" x="3427413" y="2924175"/>
          <p14:tracePt t="61817" x="3432175" y="2924175"/>
          <p14:tracePt t="61818" x="3438525" y="2930525"/>
          <p14:tracePt t="61819" x="3444875" y="2930525"/>
          <p14:tracePt t="61820" x="3451225" y="2930525"/>
          <p14:tracePt t="61821" x="3455988" y="2930525"/>
          <p14:tracePt t="61822" x="3462338" y="2930525"/>
          <p14:tracePt t="61823" x="3468688" y="2930525"/>
          <p14:tracePt t="61825" x="3475038" y="2930525"/>
          <p14:tracePt t="61826" x="3479800" y="2930525"/>
          <p14:tracePt t="61827" x="3486150" y="2930525"/>
          <p14:tracePt t="61828" x="3492500" y="2930525"/>
          <p14:tracePt t="61829" x="3498850" y="2930525"/>
          <p14:tracePt t="61831" x="3505200" y="2930525"/>
          <p14:tracePt t="61832" x="3509963" y="2930525"/>
          <p14:tracePt t="61833" x="3516313" y="2930525"/>
          <p14:tracePt t="61835" x="3522663" y="2930525"/>
          <p14:tracePt t="61836" x="3529013" y="2930525"/>
          <p14:tracePt t="61837" x="3533775" y="2930525"/>
          <p14:tracePt t="61838" x="3540125" y="2930525"/>
          <p14:tracePt t="61840" x="3546475" y="2930525"/>
          <p14:tracePt t="61841" x="3552825" y="2930525"/>
          <p14:tracePt t="61843" x="3557588" y="2930525"/>
          <p14:tracePt t="61844" x="3563938" y="2930525"/>
          <p14:tracePt t="61846" x="3570288" y="2930525"/>
          <p14:tracePt t="61847" x="3576638" y="2930525"/>
          <p14:tracePt t="61849" x="3582988" y="2930525"/>
          <p14:tracePt t="61851" x="3587750" y="2930525"/>
          <p14:tracePt t="61852" x="3594100" y="2930525"/>
          <p14:tracePt t="61854" x="3600450" y="2930525"/>
          <p14:tracePt t="61855" x="3606800" y="2930525"/>
          <p14:tracePt t="61857" x="3611563" y="2930525"/>
          <p14:tracePt t="61859" x="3617913" y="2930525"/>
          <p14:tracePt t="61861" x="3624263" y="2930525"/>
          <p14:tracePt t="61864" x="3630613" y="2930525"/>
          <p14:tracePt t="61867" x="3635375" y="2930525"/>
          <p14:tracePt t="61871" x="3641725" y="2930525"/>
          <p14:tracePt t="61954" x="3648075" y="2930525"/>
          <p14:tracePt t="61971" x="3654425" y="2930525"/>
          <p14:tracePt t="61983" x="3654425" y="2924175"/>
          <p14:tracePt t="61988" x="3660775" y="2924175"/>
          <p14:tracePt t="62564" x="3665538" y="2924175"/>
          <p14:tracePt t="62570" x="3671888" y="2930525"/>
          <p14:tracePt t="62574" x="3695700" y="2943225"/>
          <p14:tracePt t="62579" x="3708400" y="2954338"/>
          <p14:tracePt t="62584" x="3732213" y="2967038"/>
          <p14:tracePt t="62592" x="3762375" y="2995613"/>
          <p14:tracePt t="62597" x="3779838" y="3021013"/>
          <p14:tracePt t="62601" x="3790950" y="3032125"/>
          <p14:tracePt t="62603" x="3803650" y="3044825"/>
          <p14:tracePt t="62609" x="3821113" y="3062288"/>
          <p14:tracePt t="62611" x="3827463" y="3073400"/>
          <p14:tracePt t="62613" x="3833813" y="3079750"/>
          <p14:tracePt t="62615" x="3840163" y="3086100"/>
          <p14:tracePt t="62618" x="3844925" y="3098800"/>
          <p14:tracePt t="62620" x="3857625" y="3109913"/>
          <p14:tracePt t="62622" x="3863975" y="3116263"/>
          <p14:tracePt t="62624" x="3875088" y="3127375"/>
          <p14:tracePt t="62628" x="3887788" y="3146425"/>
          <p14:tracePt t="62630" x="3898900" y="3157538"/>
          <p14:tracePt t="62631" x="3905250" y="3163888"/>
          <p14:tracePt t="62634" x="3916363" y="3176588"/>
          <p14:tracePt t="62636" x="3922713" y="3187700"/>
          <p14:tracePt t="62637" x="3929063" y="3194050"/>
          <p14:tracePt t="62638" x="3935413" y="3194050"/>
          <p14:tracePt t="62639" x="3941763" y="3200400"/>
          <p14:tracePt t="62640" x="3941763" y="3205163"/>
          <p14:tracePt t="62641" x="3946525" y="3211513"/>
          <p14:tracePt t="62642" x="3952875" y="3217863"/>
          <p14:tracePt t="62643" x="3959225" y="3224213"/>
          <p14:tracePt t="62644" x="3965575" y="3228975"/>
          <p14:tracePt t="62645" x="3970338" y="3235325"/>
          <p14:tracePt t="62646" x="3976688" y="3241675"/>
          <p14:tracePt t="62647" x="3976688" y="3248025"/>
          <p14:tracePt t="62648" x="3983038" y="3252788"/>
          <p14:tracePt t="62649" x="3989388" y="3259138"/>
          <p14:tracePt t="62650" x="3994150" y="3265488"/>
          <p14:tracePt t="62651" x="4000500" y="3271838"/>
          <p14:tracePt t="62652" x="4006850" y="3278188"/>
          <p14:tracePt t="62654" x="4019550" y="3289300"/>
          <p14:tracePt t="62655" x="4024313" y="3295650"/>
          <p14:tracePt t="62656" x="4030663" y="3302000"/>
          <p14:tracePt t="62657" x="4037013" y="3306763"/>
          <p14:tracePt t="62658" x="4043363" y="3313113"/>
          <p14:tracePt t="62659" x="4048125" y="3319463"/>
          <p14:tracePt t="62660" x="4054475" y="3325813"/>
          <p14:tracePt t="62661" x="4060825" y="3330575"/>
          <p14:tracePt t="62662" x="4067175" y="3336925"/>
          <p14:tracePt t="62663" x="4071938" y="3343275"/>
          <p14:tracePt t="62664" x="4078288" y="3349625"/>
          <p14:tracePt t="62665" x="4090988" y="3355975"/>
          <p14:tracePt t="62666" x="4097338" y="3360738"/>
          <p14:tracePt t="62667" x="4102100" y="3367088"/>
          <p14:tracePt t="62668" x="4108450" y="3373438"/>
          <p14:tracePt t="62669" x="4114800" y="3379788"/>
          <p14:tracePt t="62670" x="4121150" y="3384550"/>
          <p14:tracePt t="62671" x="4132263" y="3390900"/>
          <p14:tracePt t="62672" x="4138613" y="3397250"/>
          <p14:tracePt t="62673" x="4144963" y="3403600"/>
          <p14:tracePt t="62674" x="4149725" y="3408363"/>
          <p14:tracePt t="62675" x="4162425" y="3414713"/>
          <p14:tracePt t="62676" x="4168775" y="3421063"/>
          <p14:tracePt t="62677" x="4173538" y="3427413"/>
          <p14:tracePt t="62678" x="4186238" y="3433763"/>
          <p14:tracePt t="62679" x="4192588" y="3438525"/>
          <p14:tracePt t="62680" x="4198938" y="3444875"/>
          <p14:tracePt t="62681" x="4210050" y="3444875"/>
          <p14:tracePt t="62682" x="4216400" y="3451225"/>
          <p14:tracePt t="62683" x="4222750" y="3457575"/>
          <p14:tracePt t="62684" x="4233863" y="3462338"/>
          <p14:tracePt t="62685" x="4240213" y="3468688"/>
          <p14:tracePt t="62686" x="4251325" y="3475038"/>
          <p14:tracePt t="62687" x="4257675" y="3481388"/>
          <p14:tracePt t="62688" x="4264025" y="3486150"/>
          <p14:tracePt t="62689" x="4276725" y="3486150"/>
          <p14:tracePt t="62690" x="4281488" y="3492500"/>
          <p14:tracePt t="62691" x="4294188" y="3498850"/>
          <p14:tracePt t="62692" x="4300538" y="3505200"/>
          <p14:tracePt t="62693" x="4311650" y="3509963"/>
          <p14:tracePt t="62694" x="4318000" y="3509963"/>
          <p14:tracePt t="62695" x="4324350" y="3516313"/>
          <p14:tracePt t="62696" x="4335463" y="3522663"/>
          <p14:tracePt t="62697" x="4341813" y="3529013"/>
          <p14:tracePt t="62698" x="4352925" y="3535363"/>
          <p14:tracePt t="62699" x="4365625" y="3535363"/>
          <p14:tracePt t="62700" x="4371975" y="3540125"/>
          <p14:tracePt t="62701" x="4378325" y="3546475"/>
          <p14:tracePt t="62702" x="4389438" y="3546475"/>
          <p14:tracePt t="62703" x="4395788" y="3552825"/>
          <p14:tracePt t="62704" x="4406900" y="3559175"/>
          <p14:tracePt t="62705" x="4413250" y="3559175"/>
          <p14:tracePt t="62706" x="4425950" y="3563938"/>
          <p14:tracePt t="62707" x="4430713" y="3570288"/>
          <p14:tracePt t="62708" x="4443413" y="3570288"/>
          <p14:tracePt t="62709" x="4449763" y="3576638"/>
          <p14:tracePt t="62710" x="4460875" y="3582988"/>
          <p14:tracePt t="62711" x="4467225" y="3582988"/>
          <p14:tracePt t="62712" x="4479925" y="3587750"/>
          <p14:tracePt t="62713" x="4484688" y="3587750"/>
          <p14:tracePt t="62714" x="4497388" y="3594100"/>
          <p14:tracePt t="62715" x="4503738" y="3600450"/>
          <p14:tracePt t="62716" x="4508500" y="3600450"/>
          <p14:tracePt t="62717" x="4521200" y="3606800"/>
          <p14:tracePt t="62718" x="4533900" y="3613150"/>
          <p14:tracePt t="62718" x="4538663" y="3613150"/>
          <p14:tracePt t="62720" x="4545013" y="3617913"/>
          <p14:tracePt t="62721" x="4557713" y="3617913"/>
          <p14:tracePt t="62722" x="4562475" y="3624263"/>
          <p14:tracePt t="62723" x="4568825" y="3624263"/>
          <p14:tracePt t="62724" x="4581525" y="3630613"/>
          <p14:tracePt t="62725" x="4586288" y="3630613"/>
          <p14:tracePt t="62726" x="4598988" y="3636963"/>
          <p14:tracePt t="62727" x="4605338" y="3641725"/>
          <p14:tracePt t="62728" x="4610100" y="3641725"/>
          <p14:tracePt t="62729" x="4622800" y="3648075"/>
          <p14:tracePt t="62730" x="4629150" y="3648075"/>
          <p14:tracePt t="62731" x="4635500" y="3654425"/>
          <p14:tracePt t="62732" x="4646613" y="3654425"/>
          <p14:tracePt t="62733" x="4652963" y="3660775"/>
          <p14:tracePt t="62734" x="4664075" y="3660775"/>
          <p14:tracePt t="62735" x="4670425" y="3665538"/>
          <p14:tracePt t="62735" x="4676775" y="3665538"/>
          <p14:tracePt t="62737" x="4683125" y="3665538"/>
          <p14:tracePt t="62738" x="4694238" y="3671888"/>
          <p14:tracePt t="62739" x="4700588" y="3671888"/>
          <p14:tracePt t="62740" x="4706938" y="3678238"/>
          <p14:tracePt t="62741" x="4713288" y="3678238"/>
          <p14:tracePt t="62742" x="4718050" y="3684588"/>
          <p14:tracePt t="62743" x="4730750" y="3684588"/>
          <p14:tracePt t="62744" x="4737100" y="3690938"/>
          <p14:tracePt t="62745" x="4741863" y="3690938"/>
          <p14:tracePt t="62746" x="4754563" y="3690938"/>
          <p14:tracePt t="62747" x="4760913" y="3695700"/>
          <p14:tracePt t="62748" x="4765675" y="3695700"/>
          <p14:tracePt t="62749" x="4772025" y="3695700"/>
          <p14:tracePt t="62750" x="4778375" y="3695700"/>
          <p14:tracePt t="62751" x="4791075" y="3702050"/>
          <p14:tracePt t="62752" x="4795838" y="3702050"/>
          <p14:tracePt t="62753" x="4802188" y="3702050"/>
          <p14:tracePt t="62754" x="4808538" y="3708400"/>
          <p14:tracePt t="62755" x="4814888" y="3708400"/>
          <p14:tracePt t="62756" x="4826000" y="3708400"/>
          <p14:tracePt t="62757" x="4832350" y="3708400"/>
          <p14:tracePt t="62758" x="4838700" y="3714750"/>
          <p14:tracePt t="62759" x="4843463" y="3714750"/>
          <p14:tracePt t="62760" x="4849813" y="3714750"/>
          <p14:tracePt t="62761" x="4856163" y="3714750"/>
          <p14:tracePt t="62762" x="4862513" y="3714750"/>
          <p14:tracePt t="62763" x="4867275" y="3719513"/>
          <p14:tracePt t="62764" x="4879975" y="3719513"/>
          <p14:tracePt t="62766" x="4892675" y="3719513"/>
          <p14:tracePt t="62768" x="4897438" y="3719513"/>
          <p14:tracePt t="62769" x="4910138" y="3719513"/>
          <p14:tracePt t="62770" x="4916488" y="3725863"/>
          <p14:tracePt t="62772" x="4921250" y="3725863"/>
          <p14:tracePt t="62773" x="4927600" y="3725863"/>
          <p14:tracePt t="62774" x="4933950" y="3725863"/>
          <p14:tracePt t="62775" x="4940300" y="3725863"/>
          <p14:tracePt t="62776" x="4945063" y="3725863"/>
          <p14:tracePt t="62777" x="4951413" y="3725863"/>
          <p14:tracePt t="62778" x="4957763" y="3725863"/>
          <p14:tracePt t="62779" x="4964113" y="3725863"/>
          <p14:tracePt t="62780" x="4970463" y="3725863"/>
          <p14:tracePt t="62782" x="4975225" y="3725863"/>
          <p14:tracePt t="62783" x="4981575" y="3725863"/>
          <p14:tracePt t="62784" x="4987925" y="3725863"/>
          <p14:tracePt t="62786" x="4994275" y="3725863"/>
          <p14:tracePt t="62787" x="4999038" y="3725863"/>
          <p14:tracePt t="62789" x="5005388" y="3725863"/>
          <p14:tracePt t="62790" x="5011738" y="3725863"/>
          <p14:tracePt t="62793" x="5018088" y="3725863"/>
          <p14:tracePt t="62794" x="5022850" y="3725863"/>
          <p14:tracePt t="62796" x="5029200" y="3725863"/>
          <p14:tracePt t="62799" x="5035550" y="3725863"/>
          <p14:tracePt t="62800" x="5035550" y="3719513"/>
          <p14:tracePt t="62802" x="5041900" y="3719513"/>
          <p14:tracePt t="62806" x="5046663" y="3714750"/>
          <p14:tracePt t="62810" x="5053013" y="3714750"/>
          <p14:tracePt t="62813" x="5053013" y="3708400"/>
          <p14:tracePt t="62815" x="5059363" y="3708400"/>
          <p14:tracePt t="62820" x="5059363" y="3702050"/>
          <p14:tracePt t="62822" x="5065713" y="3702050"/>
          <p14:tracePt t="62828" x="5065713" y="3695700"/>
          <p14:tracePt t="62832" x="5072063" y="3695700"/>
          <p14:tracePt t="62837" x="5072063" y="3690938"/>
          <p14:tracePt t="62840" x="5076825" y="3690938"/>
          <p14:tracePt t="62844" x="5076825" y="3684588"/>
          <p14:tracePt t="62847" x="5083175" y="3684588"/>
          <p14:tracePt t="62850" x="5083175" y="3678238"/>
          <p14:tracePt t="62853" x="5089525" y="3678238"/>
          <p14:tracePt t="62855" x="5089525" y="3671888"/>
          <p14:tracePt t="62858" x="5095875" y="3671888"/>
          <p14:tracePt t="62860" x="5095875" y="3665538"/>
          <p14:tracePt t="62863" x="5100638" y="3660775"/>
          <p14:tracePt t="62866" x="5106988" y="3660775"/>
          <p14:tracePt t="62867" x="5106988" y="3654425"/>
          <p14:tracePt t="62870" x="5113338" y="3654425"/>
          <p14:tracePt t="62871" x="5113338" y="3648075"/>
          <p14:tracePt t="62873" x="5119688" y="3641725"/>
          <p14:tracePt t="62877" x="5124450" y="3636963"/>
          <p14:tracePt t="62879" x="5130800" y="3636963"/>
          <p14:tracePt t="62880" x="5130800" y="3630613"/>
          <p14:tracePt t="62883" x="5137150" y="3624263"/>
          <p14:tracePt t="62885" x="5143500" y="3624263"/>
          <p14:tracePt t="62886" x="5143500" y="3617913"/>
          <p14:tracePt t="62903" x="5178425" y="3587750"/>
          <p14:tracePt t="62904" x="5178425" y="3582988"/>
          <p14:tracePt t="62907" x="5184775" y="3582988"/>
          <p14:tracePt t="62908" x="5184775" y="3576638"/>
          <p14:tracePt t="62911" x="5191125" y="3570288"/>
          <p14:tracePt t="62914" x="5191125" y="3563938"/>
          <p14:tracePt t="62915" x="5197475" y="3563938"/>
          <p14:tracePt t="62917" x="5197475" y="3559175"/>
          <p14:tracePt t="62919" x="5202238" y="3559175"/>
          <p14:tracePt t="62920" x="5202238" y="3552825"/>
          <p14:tracePt t="62924" x="5208588" y="3546475"/>
          <p14:tracePt t="62927" x="5208588" y="3540125"/>
          <p14:tracePt t="62930" x="5214938" y="3540125"/>
          <p14:tracePt t="62931" x="5214938" y="3535363"/>
          <p14:tracePt t="62934" x="5214938" y="3529013"/>
          <p14:tracePt t="62937" x="5221288" y="3529013"/>
          <p14:tracePt t="62938" x="5221288" y="3522663"/>
          <p14:tracePt t="62941" x="5221288" y="3516313"/>
          <p14:tracePt t="62942" x="5227638" y="3516313"/>
          <p14:tracePt t="62945" x="5227638" y="3509963"/>
          <p14:tracePt t="62948" x="5232400" y="3505200"/>
          <p14:tracePt t="62952" x="5232400" y="3498850"/>
          <p14:tracePt t="62953" x="5238750" y="3498850"/>
          <p14:tracePt t="62955" x="5238750" y="3492500"/>
          <p14:tracePt t="62958" x="5238750" y="3486150"/>
          <p14:tracePt t="62959" x="5245100" y="3486150"/>
          <p14:tracePt t="62961" x="5245100" y="3481388"/>
          <p14:tracePt t="62963" x="5245100" y="3475038"/>
          <p14:tracePt t="62964" x="5251450" y="3475038"/>
          <p14:tracePt t="62966" x="5251450" y="3468688"/>
          <p14:tracePt t="62969" x="5251450" y="3462338"/>
          <p14:tracePt t="62970" x="5256213" y="3462338"/>
          <p14:tracePt t="62972" x="5256213" y="3457575"/>
          <p14:tracePt t="62974" x="5256213" y="3451225"/>
          <p14:tracePt t="62976" x="5262563" y="3451225"/>
          <p14:tracePt t="62977" x="5262563" y="3444875"/>
          <p14:tracePt t="62980" x="5262563" y="3438525"/>
          <p14:tracePt t="62983" x="5262563" y="3433763"/>
          <p14:tracePt t="62984" x="5268913" y="3433763"/>
          <p14:tracePt t="62986" x="5268913" y="3427413"/>
          <p14:tracePt t="62989" x="5268913" y="3421063"/>
          <p14:tracePt t="62992" x="5268913" y="3414713"/>
          <p14:tracePt t="62996" x="5268913" y="3408363"/>
          <p14:tracePt t="62999" x="5275263" y="3403600"/>
          <p14:tracePt t="63003" x="5275263" y="3397250"/>
          <p14:tracePt t="63009" x="5275263" y="3390900"/>
          <p14:tracePt t="63017" x="5275263" y="3384550"/>
          <p14:tracePt t="63033" x="5275263" y="3379788"/>
          <p14:tracePt t="63040" x="5268913" y="3379788"/>
          <p14:tracePt t="63044" x="5268913" y="3373438"/>
          <p14:tracePt t="63045" x="5262563" y="3373438"/>
          <p14:tracePt t="63048" x="5256213" y="3373438"/>
          <p14:tracePt t="63050" x="5256213" y="3367088"/>
          <p14:tracePt t="63052" x="5251450" y="3367088"/>
          <p14:tracePt t="63054" x="5245100" y="3367088"/>
          <p14:tracePt t="63055" x="5238750" y="3360738"/>
          <p14:tracePt t="63059" x="5227638" y="3355975"/>
          <p14:tracePt t="63062" x="5214938" y="3355975"/>
          <p14:tracePt t="63064" x="5208588" y="3349625"/>
          <p14:tracePt t="63065" x="5202238" y="3349625"/>
          <p14:tracePt t="63067" x="5197475" y="3349625"/>
          <p14:tracePt t="63071" x="5178425" y="3343275"/>
          <p14:tracePt t="63072" x="5173663" y="3343275"/>
          <p14:tracePt t="63074" x="5167313" y="3343275"/>
          <p14:tracePt t="63076" x="5154613" y="3336925"/>
          <p14:tracePt t="63079" x="5143500" y="3336925"/>
          <p14:tracePt t="63081" x="5137150" y="3336925"/>
          <p14:tracePt t="63082" x="5130800" y="3336925"/>
          <p14:tracePt t="63084" x="5124450" y="3336925"/>
          <p14:tracePt t="63086" x="5119688" y="3336925"/>
          <p14:tracePt t="63087" x="5119688" y="3330575"/>
          <p14:tracePt t="63088" x="5113338" y="3330575"/>
          <p14:tracePt t="63090" x="5106988" y="3330575"/>
          <p14:tracePt t="63093" x="5100638" y="3330575"/>
          <p14:tracePt t="63098" x="5095875" y="3330575"/>
          <p14:tracePt t="63119" x="5095875" y="3325813"/>
          <p14:tracePt t="63126" x="5095875" y="3319463"/>
          <p14:tracePt t="63130" x="5095875" y="3313113"/>
          <p14:tracePt t="63134" x="5095875" y="3306763"/>
          <p14:tracePt t="63137" x="5095875" y="3302000"/>
          <p14:tracePt t="63140" x="5095875" y="3295650"/>
          <p14:tracePt t="63143" x="5100638" y="3295650"/>
          <p14:tracePt t="63144" x="5100638" y="3289300"/>
          <p14:tracePt t="63148" x="5100638" y="3282950"/>
          <p14:tracePt t="63151" x="5100638" y="3278188"/>
          <p14:tracePt t="63155" x="5100638" y="3271838"/>
          <p14:tracePt t="63157" x="5106988" y="3271838"/>
          <p14:tracePt t="63159" x="5106988" y="3265488"/>
          <p14:tracePt t="63162" x="5106988" y="3259138"/>
          <p14:tracePt t="63166" x="5106988" y="3252788"/>
          <p14:tracePt t="63170" x="5106988" y="3248025"/>
          <p14:tracePt t="63173" x="5106988" y="3241675"/>
          <p14:tracePt t="63178" x="5106988" y="3235325"/>
          <p14:tracePt t="63182" x="5106988" y="3228975"/>
          <p14:tracePt t="63190" x="5106988" y="3224213"/>
          <p14:tracePt t="63443" x="5100638" y="3224213"/>
          <p14:tracePt t="63450" x="5095875" y="3224213"/>
          <p14:tracePt t="63456" x="5089525" y="3224213"/>
          <p14:tracePt t="63459" x="5089525" y="3228975"/>
          <p14:tracePt t="63462" x="5083175" y="3228975"/>
          <p14:tracePt t="63467" x="5076825" y="3228975"/>
          <p14:tracePt t="63473" x="5072063" y="3235325"/>
          <p14:tracePt t="63479" x="5065713" y="3235325"/>
          <p14:tracePt t="63484" x="5059363" y="3235325"/>
          <p14:tracePt t="63489" x="5053013" y="3235325"/>
          <p14:tracePt t="63493" x="5053013" y="3241675"/>
          <p14:tracePt t="63495" x="5046663" y="3241675"/>
          <p14:tracePt t="63501" x="5041900" y="3241675"/>
          <p14:tracePt t="63507" x="5035550" y="3241675"/>
          <p14:tracePt t="63513" x="5029200" y="3241675"/>
          <p14:tracePt t="63518" x="5029200" y="3248025"/>
          <p14:tracePt t="63520" x="5022850" y="3248025"/>
          <p14:tracePt t="63527" x="5018088" y="3248025"/>
          <p14:tracePt t="63533" x="5011738" y="3248025"/>
          <p14:tracePt t="63535" x="5011738" y="3252788"/>
          <p14:tracePt t="63539" x="5005388" y="3252788"/>
          <p14:tracePt t="63544" x="4999038" y="3252788"/>
          <p14:tracePt t="63546" x="4999038" y="3259138"/>
          <p14:tracePt t="63548" x="4994275" y="3259138"/>
          <p14:tracePt t="63553" x="4987925" y="3259138"/>
          <p14:tracePt t="63555" x="4987925" y="3265488"/>
          <p14:tracePt t="63557" x="4981575" y="3265488"/>
          <p14:tracePt t="63561" x="4975225" y="3265488"/>
          <p14:tracePt t="63564" x="4975225" y="3271838"/>
          <p14:tracePt t="63565" x="4970463" y="3271838"/>
          <p14:tracePt t="63569" x="4964113" y="3271838"/>
          <p14:tracePt t="63573" x="4957763" y="3278188"/>
          <p14:tracePt t="63576" x="4951413" y="3278188"/>
          <p14:tracePt t="63581" x="4945063" y="3278188"/>
          <p14:tracePt t="63584" x="4945063" y="3282950"/>
          <p14:tracePt t="63585" x="4940300" y="3282950"/>
          <p14:tracePt t="63591" x="4933950" y="3282950"/>
          <p14:tracePt t="63599" x="4927600" y="3282950"/>
          <p14:tracePt t="63610" x="4927600" y="3289300"/>
          <p14:tracePt t="63668" x="4921250" y="3289300"/>
          <p14:tracePt t="63670" x="4921250" y="3295650"/>
          <p14:tracePt t="63679" x="4921250" y="3302000"/>
          <p14:tracePt t="63686" x="4916488" y="3302000"/>
          <p14:tracePt t="63687" x="4916488" y="3306763"/>
          <p14:tracePt t="63694" x="4916488" y="3313113"/>
          <p14:tracePt t="63702" x="4916488" y="3319463"/>
          <p14:tracePt t="63705" x="4910138" y="3319463"/>
          <p14:tracePt t="63710" x="4910138" y="3325813"/>
          <p14:tracePt t="63719" x="4910138" y="3330575"/>
          <p14:tracePt t="63728" x="4910138" y="3336925"/>
          <p14:tracePt t="63734" x="4903788" y="3336925"/>
          <p14:tracePt t="63738" x="4903788" y="3343275"/>
          <p14:tracePt t="63753" x="4903788" y="3349625"/>
          <p14:tracePt t="63770" x="4903788" y="3355975"/>
          <p14:tracePt t="63777" x="4897438" y="3355975"/>
          <p14:tracePt t="63782" x="4897438" y="3360738"/>
          <p14:tracePt t="63790" x="4897438" y="3367088"/>
          <p14:tracePt t="63797" x="4897438" y="3373438"/>
          <p14:tracePt t="63803" x="4897438" y="3379788"/>
          <p14:tracePt t="63809" x="4897438" y="3384550"/>
          <p14:tracePt t="63814" x="4897438" y="3390900"/>
          <p14:tracePt t="63819" x="4897438" y="3397250"/>
          <p14:tracePt t="63821" x="4892675" y="3397250"/>
          <p14:tracePt t="63824" x="4892675" y="3403600"/>
          <p14:tracePt t="63829" x="4892675" y="3408363"/>
          <p14:tracePt t="63834" x="4892675" y="3414713"/>
          <p14:tracePt t="63840" x="4892675" y="3421063"/>
          <p14:tracePt t="63848" x="4892675" y="3427413"/>
          <p14:tracePt t="63859" x="4892675" y="3433763"/>
          <p14:tracePt t="63873" x="4886325" y="3433763"/>
          <p14:tracePt t="63882" x="4886325" y="3438525"/>
          <p14:tracePt t="63929" x="4886325" y="3444875"/>
          <p14:tracePt t="65645" x="4879975" y="3444875"/>
          <p14:tracePt t="65650" x="4879975" y="3438525"/>
          <p14:tracePt t="65658" x="4873625" y="3438525"/>
          <p14:tracePt t="65668" x="4867275" y="3438525"/>
          <p14:tracePt t="65672" x="4867275" y="3433763"/>
          <p14:tracePt t="65681" x="4862513" y="3433763"/>
          <p14:tracePt t="65697" x="4856163" y="3427413"/>
          <p14:tracePt t="65711" x="4849813" y="3427413"/>
          <p14:tracePt t="65722" x="4849813" y="3421063"/>
          <p14:tracePt t="65724" x="4843463" y="3421063"/>
          <p14:tracePt t="65740" x="4838700" y="3421063"/>
          <p14:tracePt t="65750" x="4838700" y="3414713"/>
          <p14:tracePt t="65757" x="4832350" y="3414713"/>
          <p14:tracePt t="65773" x="4826000" y="3408363"/>
          <p14:tracePt t="65785" x="4819650" y="3408363"/>
          <p14:tracePt t="65801" x="4814888" y="3403600"/>
          <p14:tracePt t="65818" x="4808538" y="3403600"/>
          <p14:tracePt t="65838" x="4802188" y="3397250"/>
          <p14:tracePt t="65871" x="4795838" y="3397250"/>
          <p14:tracePt t="65880" x="4791075" y="3390900"/>
          <p14:tracePt t="65888" x="4784725" y="3390900"/>
          <p14:tracePt t="65894" x="4778375" y="3384550"/>
          <p14:tracePt t="65904" x="4772025" y="3384550"/>
          <p14:tracePt t="65908" x="4772025" y="3379788"/>
          <p14:tracePt t="65914" x="4765675" y="3379788"/>
          <p14:tracePt t="65929" x="4765675" y="3373438"/>
          <p14:tracePt t="65934" x="4760913" y="3373438"/>
          <p14:tracePt t="65954" x="4760913" y="3367088"/>
          <p14:tracePt t="65966" x="4754563" y="3367088"/>
          <p14:tracePt t="65969" x="4754563" y="3360738"/>
          <p14:tracePt t="65978" x="4754563" y="3355975"/>
          <p14:tracePt t="65985" x="4748213" y="3349625"/>
          <p14:tracePt t="65989" x="4748213" y="3343275"/>
          <p14:tracePt t="65994" x="4748213" y="3336925"/>
          <p14:tracePt t="65999" x="4748213" y="3330575"/>
          <p14:tracePt t="66004" x="4741863" y="3325813"/>
          <p14:tracePt t="66007" x="4741863" y="3319463"/>
          <p14:tracePt t="66011" x="4741863" y="3313113"/>
          <p14:tracePt t="66017" x="4741863" y="3306763"/>
          <p14:tracePt t="66022" x="4741863" y="3302000"/>
          <p14:tracePt t="66027" x="4741863" y="3295650"/>
          <p14:tracePt t="66032" x="4741863" y="3289300"/>
          <p14:tracePt t="66034" x="4748213" y="3289300"/>
          <p14:tracePt t="66039" x="4748213" y="3282950"/>
          <p14:tracePt t="66048" x="4754563" y="3282950"/>
          <p14:tracePt t="66050" x="4754563" y="3278188"/>
          <p14:tracePt t="66110" x="4754563" y="3271838"/>
          <p14:tracePt t="66115" x="4760913" y="3271838"/>
          <p14:tracePt t="66125" x="4760913" y="3265488"/>
          <p14:tracePt t="66128" x="4765675" y="3265488"/>
          <p14:tracePt t="66138" x="4772025" y="3265488"/>
          <p14:tracePt t="66141" x="4772025" y="3259138"/>
          <p14:tracePt t="66147" x="4778375" y="3259138"/>
          <p14:tracePt t="66158" x="4784725" y="3259138"/>
          <p14:tracePt t="66171" x="4784725" y="3252788"/>
          <p14:tracePt t="98884" x="4791075" y="3252788"/>
          <p14:tracePt t="98895" x="4795838" y="3252788"/>
          <p14:tracePt t="98902" x="4802188" y="3259138"/>
          <p14:tracePt t="98908" x="4808538" y="3259138"/>
          <p14:tracePt t="98915" x="4814888" y="3265488"/>
          <p14:tracePt t="98936" x="4814888" y="3271838"/>
          <p14:tracePt t="98939" x="4808538" y="3271838"/>
          <p14:tracePt t="98942" x="4802188" y="3271838"/>
          <p14:tracePt t="98945" x="4795838" y="3278188"/>
          <p14:tracePt t="98947" x="4791075" y="3278188"/>
          <p14:tracePt t="98951" x="4778375" y="3282950"/>
          <p14:tracePt t="98957" x="4760913" y="3289300"/>
          <p14:tracePt t="98963" x="4730750" y="3302000"/>
          <p14:tracePt t="98965" x="4718050" y="3306763"/>
          <p14:tracePt t="98968" x="4713288" y="3306763"/>
          <p14:tracePt t="98970" x="4694238" y="3313113"/>
          <p14:tracePt t="98972" x="4683125" y="3313113"/>
          <p14:tracePt t="98974" x="4670425" y="3319463"/>
          <p14:tracePt t="98976" x="4652963" y="3319463"/>
          <p14:tracePt t="98978" x="4640263" y="3319463"/>
          <p14:tracePt t="98980" x="4629150" y="3319463"/>
          <p14:tracePt t="98984" x="4610100" y="3325813"/>
          <p14:tracePt t="98987" x="4581525" y="3325813"/>
          <p14:tracePt t="98990" x="4557713" y="3325813"/>
          <p14:tracePt t="98991" x="4551363" y="3325813"/>
          <p14:tracePt t="98992" x="4538663" y="3325813"/>
          <p14:tracePt t="98993" x="4533900" y="3325813"/>
          <p14:tracePt t="98994" x="4521200" y="3325813"/>
          <p14:tracePt t="98995" x="4514850" y="3325813"/>
          <p14:tracePt t="98996" x="4508500" y="3325813"/>
          <p14:tracePt t="98998" x="4491038" y="3325813"/>
          <p14:tracePt t="98999" x="4479925" y="3325813"/>
          <p14:tracePt t="99000" x="4473575" y="3325813"/>
          <p14:tracePt t="99001" x="4467225" y="3325813"/>
          <p14:tracePt t="99002" x="4456113" y="3325813"/>
          <p14:tracePt t="99003" x="4449763" y="3319463"/>
          <p14:tracePt t="99004" x="4437063" y="3319463"/>
          <p14:tracePt t="99005" x="4430713" y="3319463"/>
          <p14:tracePt t="99005" x="4419600" y="3319463"/>
          <p14:tracePt t="99007" x="4406900" y="3313113"/>
          <p14:tracePt t="99008" x="4402138" y="3313113"/>
          <p14:tracePt t="99009" x="4395788" y="3313113"/>
          <p14:tracePt t="99010" x="4383088" y="3306763"/>
          <p14:tracePt t="99011" x="4371975" y="3306763"/>
          <p14:tracePt t="99012" x="4365625" y="3306763"/>
          <p14:tracePt t="99013" x="4352925" y="3302000"/>
          <p14:tracePt t="99014" x="4341813" y="3302000"/>
          <p14:tracePt t="99015" x="4335463" y="3302000"/>
          <p14:tracePt t="99016" x="4324350" y="3295650"/>
          <p14:tracePt t="99017" x="4318000" y="3295650"/>
          <p14:tracePt t="99018" x="4305300" y="3289300"/>
          <p14:tracePt t="99019" x="4300538" y="3289300"/>
          <p14:tracePt t="99020" x="4294188" y="3289300"/>
          <p14:tracePt t="99021" x="4281488" y="3282950"/>
          <p14:tracePt t="99022" x="4270375" y="3282950"/>
          <p14:tracePt t="99023" x="4264025" y="3278188"/>
          <p14:tracePt t="99024" x="4257675" y="3278188"/>
          <p14:tracePt t="99025" x="4246563" y="3271838"/>
          <p14:tracePt t="99026" x="4233863" y="3271838"/>
          <p14:tracePt t="99027" x="4227513" y="3265488"/>
          <p14:tracePt t="99028" x="4222750" y="3265488"/>
          <p14:tracePt t="99029" x="4210050" y="3259138"/>
          <p14:tracePt t="99030" x="4203700" y="3259138"/>
          <p14:tracePt t="99031" x="4192588" y="3252788"/>
          <p14:tracePt t="99032" x="4186238" y="3252788"/>
          <p14:tracePt t="99033" x="4179888" y="3248025"/>
          <p14:tracePt t="99034" x="4168775" y="3241675"/>
          <p14:tracePt t="99035" x="4162425" y="3241675"/>
          <p14:tracePt t="99036" x="4149725" y="3235325"/>
          <p14:tracePt t="99037" x="4144963" y="3235325"/>
          <p14:tracePt t="99038" x="4138613" y="3228975"/>
          <p14:tracePt t="99039" x="4132263" y="3228975"/>
          <p14:tracePt t="99040" x="4121150" y="3224213"/>
          <p14:tracePt t="99041" x="4114800" y="3224213"/>
          <p14:tracePt t="99042" x="4108450" y="3217863"/>
          <p14:tracePt t="99043" x="4102100" y="3211513"/>
          <p14:tracePt t="99044" x="4097338" y="3211513"/>
          <p14:tracePt t="99045" x="4090988" y="3205163"/>
          <p14:tracePt t="99046" x="4084638" y="3205163"/>
          <p14:tracePt t="99047" x="4078288" y="3200400"/>
          <p14:tracePt t="99048" x="4071938" y="3194050"/>
          <p14:tracePt t="99049" x="4067175" y="3194050"/>
          <p14:tracePt t="99050" x="4060825" y="3187700"/>
          <p14:tracePt t="99051" x="4054475" y="3187700"/>
          <p14:tracePt t="99052" x="4048125" y="3181350"/>
          <p14:tracePt t="99053" x="4043363" y="3176588"/>
          <p14:tracePt t="99054" x="4037013" y="3176588"/>
          <p14:tracePt t="99055" x="4030663" y="3170238"/>
          <p14:tracePt t="99056" x="4030663" y="3163888"/>
          <p14:tracePt t="99057" x="4024313" y="3163888"/>
          <p14:tracePt t="99058" x="4019550" y="3157538"/>
          <p14:tracePt t="99059" x="4013200" y="3151188"/>
          <p14:tracePt t="99061" x="4006850" y="3146425"/>
          <p14:tracePt t="99062" x="4000500" y="3140075"/>
          <p14:tracePt t="99064" x="3994150" y="3133725"/>
          <p14:tracePt t="99065" x="3989388" y="3127375"/>
          <p14:tracePt t="99067" x="3983038" y="3122613"/>
          <p14:tracePt t="99068" x="3976688" y="3116263"/>
          <p14:tracePt t="99069" x="3976688" y="3109913"/>
          <p14:tracePt t="99070" x="3970338" y="3109913"/>
          <p14:tracePt t="99071" x="3970338" y="3103563"/>
          <p14:tracePt t="99072" x="3965575" y="3098800"/>
          <p14:tracePt t="99074" x="3959225" y="3092450"/>
          <p14:tracePt t="99075" x="3959225" y="3086100"/>
          <p14:tracePt t="99076" x="3952875" y="3086100"/>
          <p14:tracePt t="99077" x="3952875" y="3079750"/>
          <p14:tracePt t="99078" x="3946525" y="3073400"/>
          <p14:tracePt t="99079" x="3946525" y="3068638"/>
          <p14:tracePt t="99080" x="3941763" y="3062288"/>
          <p14:tracePt t="99081" x="3935413" y="3062288"/>
          <p14:tracePt t="99082" x="3935413" y="3055938"/>
          <p14:tracePt t="99083" x="3929063" y="3049588"/>
          <p14:tracePt t="99084" x="3929063" y="3044825"/>
          <p14:tracePt t="99085" x="3922713" y="3038475"/>
          <p14:tracePt t="99087" x="3916363" y="3032125"/>
          <p14:tracePt t="99088" x="3916363" y="3025775"/>
          <p14:tracePt t="99089" x="3911600" y="3021013"/>
          <p14:tracePt t="99091" x="3905250" y="3014663"/>
          <p14:tracePt t="99092" x="3898900" y="3008313"/>
          <p14:tracePt t="99093" x="3898900" y="3001963"/>
          <p14:tracePt t="99094" x="3892550" y="2995613"/>
          <p14:tracePt t="99095" x="3892550" y="2990850"/>
          <p14:tracePt t="99096" x="3887788" y="2990850"/>
          <p14:tracePt t="99097" x="3887788" y="2984500"/>
          <p14:tracePt t="99098" x="3881438" y="2978150"/>
          <p14:tracePt t="99099" x="3875088" y="2971800"/>
          <p14:tracePt t="99101" x="3868738" y="2967038"/>
          <p14:tracePt t="99102" x="3868738" y="2960688"/>
          <p14:tracePt t="99103" x="3863975" y="2954338"/>
          <p14:tracePt t="99105" x="3857625" y="2947988"/>
          <p14:tracePt t="99106" x="3857625" y="2943225"/>
          <p14:tracePt t="99107" x="3851275" y="2936875"/>
          <p14:tracePt t="99109" x="3844925" y="2930525"/>
          <p14:tracePt t="99110" x="3844925" y="2924175"/>
          <p14:tracePt t="99111" x="3840163" y="2919413"/>
          <p14:tracePt t="99113" x="3840163" y="2913063"/>
          <p14:tracePt t="99114" x="3833813" y="2906713"/>
          <p14:tracePt t="99115" x="3833813" y="2900363"/>
          <p14:tracePt t="99116" x="3827463" y="2894013"/>
          <p14:tracePt t="99118" x="3821113" y="2889250"/>
          <p14:tracePt t="99119" x="3821113" y="2882900"/>
          <p14:tracePt t="99120" x="3821113" y="2876550"/>
          <p14:tracePt t="99121" x="3814763" y="2876550"/>
          <p14:tracePt t="99122" x="3814763" y="2870200"/>
          <p14:tracePt t="99123" x="3814763" y="2865438"/>
          <p14:tracePt t="99124" x="3810000" y="2859088"/>
          <p14:tracePt t="99126" x="3810000" y="2852738"/>
          <p14:tracePt t="99127" x="3803650" y="2846388"/>
          <p14:tracePt t="99128" x="3803650" y="2841625"/>
          <p14:tracePt t="99130" x="3803650" y="2835275"/>
          <p14:tracePt t="99131" x="3797300" y="2828925"/>
          <p14:tracePt t="99132" x="3797300" y="2822575"/>
          <p14:tracePt t="99134" x="3797300" y="2816225"/>
          <p14:tracePt t="99135" x="3790950" y="2811463"/>
          <p14:tracePt t="99136" x="3790950" y="2805113"/>
          <p14:tracePt t="99138" x="3790950" y="2798763"/>
          <p14:tracePt t="99139" x="3790950" y="2792413"/>
          <p14:tracePt t="99140" x="3786188" y="2787650"/>
          <p14:tracePt t="99142" x="3786188" y="2781300"/>
          <p14:tracePt t="99143" x="3786188" y="2774950"/>
          <p14:tracePt t="99144" x="3786188" y="2768600"/>
          <p14:tracePt t="99145" x="3779838" y="2763838"/>
          <p14:tracePt t="99147" x="3779838" y="2757488"/>
          <p14:tracePt t="99148" x="3779838" y="2751138"/>
          <p14:tracePt t="99150" x="3773488" y="2744788"/>
          <p14:tracePt t="99151" x="3773488" y="2738438"/>
          <p14:tracePt t="99152" x="3773488" y="2733675"/>
          <p14:tracePt t="99154" x="3773488" y="2727325"/>
          <p14:tracePt t="99155" x="3767138" y="2727325"/>
          <p14:tracePt t="99156" x="3767138" y="2720975"/>
          <p14:tracePt t="99157" x="3767138" y="2714625"/>
          <p14:tracePt t="99158" x="3767138" y="2709863"/>
          <p14:tracePt t="99160" x="3767138" y="2703513"/>
          <p14:tracePt t="99161" x="3762375" y="2697163"/>
          <p14:tracePt t="99163" x="3762375" y="2690813"/>
          <p14:tracePt t="99164" x="3762375" y="2686050"/>
          <p14:tracePt t="99166" x="3756025" y="2679700"/>
          <p14:tracePt t="99168" x="3756025" y="2673350"/>
          <p14:tracePt t="99169" x="3756025" y="2667000"/>
          <p14:tracePt t="99171" x="3749675" y="2662238"/>
          <p14:tracePt t="99173" x="3749675" y="2655888"/>
          <p14:tracePt t="99174" x="3749675" y="2649538"/>
          <p14:tracePt t="99176" x="3749675" y="2643188"/>
          <p14:tracePt t="99177" x="3743325" y="2643188"/>
          <p14:tracePt t="99178" x="3743325" y="2636838"/>
          <p14:tracePt t="99180" x="3743325" y="2632075"/>
          <p14:tracePt t="99181" x="3743325" y="2625725"/>
          <p14:tracePt t="99183" x="3743325" y="2619375"/>
          <p14:tracePt t="99184" x="3736975" y="2619375"/>
          <p14:tracePt t="99185" x="3736975" y="2613025"/>
          <p14:tracePt t="99186" x="3736975" y="2608263"/>
          <p14:tracePt t="99188" x="3736975" y="2601913"/>
          <p14:tracePt t="99189" x="3732213" y="2601913"/>
          <p14:tracePt t="99190" x="3732213" y="2595563"/>
          <p14:tracePt t="99191" x="3732213" y="2589213"/>
          <p14:tracePt t="99193" x="3732213" y="2584450"/>
          <p14:tracePt t="99195" x="3725863" y="2578100"/>
          <p14:tracePt t="99196" x="3725863" y="2571750"/>
          <p14:tracePt t="99198" x="3725863" y="2565400"/>
          <p14:tracePt t="99199" x="3725863" y="2559050"/>
          <p14:tracePt t="99201" x="3719513" y="2554288"/>
          <p14:tracePt t="99202" x="3719513" y="2547938"/>
          <p14:tracePt t="99204" x="3719513" y="2541588"/>
          <p14:tracePt t="99205" x="3713163" y="2535238"/>
          <p14:tracePt t="99207" x="3713163" y="2530475"/>
          <p14:tracePt t="99208" x="3713163" y="2524125"/>
          <p14:tracePt t="99210" x="3708400" y="2517775"/>
          <p14:tracePt t="99211" x="3708400" y="2511425"/>
          <p14:tracePt t="99213" x="3708400" y="2506663"/>
          <p14:tracePt t="99214" x="3702050" y="2500313"/>
          <p14:tracePt t="99216" x="3702050" y="2493963"/>
          <p14:tracePt t="99217" x="3695700" y="2487613"/>
          <p14:tracePt t="99219" x="3695700" y="2481263"/>
          <p14:tracePt t="99220" x="3695700" y="2476500"/>
          <p14:tracePt t="99221" x="3689350" y="2476500"/>
          <p14:tracePt t="99222" x="3689350" y="2470150"/>
          <p14:tracePt t="99223" x="3689350" y="2463800"/>
          <p14:tracePt t="99224" x="3684588" y="2457450"/>
          <p14:tracePt t="99226" x="3684588" y="2452688"/>
          <p14:tracePt t="99227" x="3678238" y="2452688"/>
          <p14:tracePt t="99228" x="3678238" y="2446338"/>
          <p14:tracePt t="99229" x="3678238" y="2439988"/>
          <p14:tracePt t="99230" x="3671888" y="2439988"/>
          <p14:tracePt t="99231" x="3671888" y="2433638"/>
          <p14:tracePt t="99232" x="3671888" y="2428875"/>
          <p14:tracePt t="99233" x="3665538" y="2428875"/>
          <p14:tracePt t="99234" x="3665538" y="2422525"/>
          <p14:tracePt t="99236" x="3665538" y="2416175"/>
          <p14:tracePt t="99237" x="3660775" y="2409825"/>
          <p14:tracePt t="99239" x="3660775" y="2405063"/>
          <p14:tracePt t="99240" x="3654425" y="2398713"/>
          <p14:tracePt t="99242" x="3654425" y="2392363"/>
          <p14:tracePt t="99243" x="3648075" y="2392363"/>
          <p14:tracePt t="99245" x="3648075" y="2386013"/>
          <p14:tracePt t="99246" x="3641725" y="2379663"/>
          <p14:tracePt t="99249" x="3641725" y="2374900"/>
          <p14:tracePt t="99250" x="3641725" y="2368550"/>
          <p14:tracePt t="99251" x="3635375" y="2368550"/>
          <p14:tracePt t="99252" x="3635375" y="2362200"/>
          <p14:tracePt t="99255" x="3630613" y="2355850"/>
          <p14:tracePt t="99257" x="3630613" y="2351088"/>
          <p14:tracePt t="99260" x="3630613" y="2344738"/>
          <p14:tracePt t="99262" x="3624263" y="2338388"/>
          <p14:tracePt t="99265" x="3624263" y="2332038"/>
          <p14:tracePt t="99267" x="3624263" y="2327275"/>
          <p14:tracePt t="99269" x="3617913" y="2320925"/>
          <p14:tracePt t="99272" x="3617913" y="2314575"/>
          <p14:tracePt t="99274" x="3617913" y="2308225"/>
          <p14:tracePt t="99277" x="3617913" y="2301875"/>
          <p14:tracePt t="99279" x="3611563" y="2297113"/>
          <p14:tracePt t="99282" x="3611563" y="2290763"/>
          <p14:tracePt t="99284" x="3611563" y="2284413"/>
          <p14:tracePt t="99287" x="3611563" y="2278063"/>
          <p14:tracePt t="99290" x="3606800" y="2273300"/>
          <p14:tracePt t="99292" x="3606800" y="2266950"/>
          <p14:tracePt t="99295" x="3606800" y="2260600"/>
          <p14:tracePt t="99298" x="3606800" y="2254250"/>
          <p14:tracePt t="99299" x="3600450" y="2254250"/>
          <p14:tracePt t="99300" x="3600450" y="2249488"/>
          <p14:tracePt t="99303" x="3600450" y="2243138"/>
          <p14:tracePt t="99306" x="3594100" y="2236788"/>
          <p14:tracePt t="99309" x="3594100" y="2230438"/>
          <p14:tracePt t="99312" x="3587750" y="2224088"/>
          <p14:tracePt t="99315" x="3587750" y="2219325"/>
          <p14:tracePt t="99316" x="3582988" y="2219325"/>
          <p14:tracePt t="99319" x="3582988" y="2212975"/>
          <p14:tracePt t="99320" x="3576638" y="2212975"/>
          <p14:tracePt t="99323" x="3576638" y="2206625"/>
          <p14:tracePt t="99324" x="3570288" y="2206625"/>
          <p14:tracePt t="99327" x="3570288" y="2200275"/>
          <p14:tracePt t="99328" x="3563938" y="2200275"/>
          <p14:tracePt t="99331" x="3563938" y="2195513"/>
          <p14:tracePt t="99332" x="3557588" y="2195513"/>
          <p14:tracePt t="99335" x="3552825" y="2195513"/>
          <p14:tracePt t="99337" x="3552825" y="2189163"/>
          <p14:tracePt t="99339" x="3546475" y="2189163"/>
          <p14:tracePt t="99342" x="3540125" y="2189163"/>
          <p14:tracePt t="99343" x="3540125" y="2182813"/>
          <p14:tracePt t="99345" x="3533775" y="2182813"/>
          <p14:tracePt t="99348" x="3529013" y="2182813"/>
          <p14:tracePt t="99351" x="3522663" y="2176463"/>
          <p14:tracePt t="99354" x="3516313" y="2176463"/>
          <p14:tracePt t="99357" x="3509963" y="2176463"/>
          <p14:tracePt t="99359" x="3505200" y="2176463"/>
          <p14:tracePt t="99362" x="3498850" y="2176463"/>
          <p14:tracePt t="99363" x="3498850" y="2171700"/>
          <p14:tracePt t="99364" x="3492500" y="2171700"/>
          <p14:tracePt t="99366" x="3486150" y="2171700"/>
          <p14:tracePt t="99369" x="3479800" y="2171700"/>
          <p14:tracePt t="99370" x="3475038" y="2171700"/>
          <p14:tracePt t="99372" x="3468688" y="2171700"/>
          <p14:tracePt t="99374" x="3462338" y="2171700"/>
          <p14:tracePt t="99376" x="3455988" y="2171700"/>
          <p14:tracePt t="99378" x="3451225" y="2171700"/>
          <p14:tracePt t="99380" x="3444875" y="2171700"/>
          <p14:tracePt t="99382" x="3438525" y="2171700"/>
          <p14:tracePt t="99383" x="3432175" y="2171700"/>
          <p14:tracePt t="99385" x="3427413" y="2171700"/>
          <p14:tracePt t="99387" x="3421063" y="2171700"/>
          <p14:tracePt t="99388" x="3414713" y="2171700"/>
          <p14:tracePt t="99390" x="3408363" y="2171700"/>
          <p14:tracePt t="99392" x="3403600" y="2171700"/>
          <p14:tracePt t="99394" x="3397250" y="2171700"/>
          <p14:tracePt t="99395" x="3390900" y="2171700"/>
          <p14:tracePt t="99397" x="3384550" y="2171700"/>
          <p14:tracePt t="99399" x="3378200" y="2171700"/>
          <p14:tracePt t="99401" x="3373438" y="2176463"/>
          <p14:tracePt t="99402" x="3367088" y="2176463"/>
          <p14:tracePt t="99404" x="3360738" y="2176463"/>
          <p14:tracePt t="99406" x="3354388" y="2176463"/>
          <p14:tracePt t="99407" x="3349625" y="2176463"/>
          <p14:tracePt t="99408" x="3349625" y="2182813"/>
          <p14:tracePt t="99409" x="3343275" y="2182813"/>
          <p14:tracePt t="99411" x="3336925" y="2182813"/>
          <p14:tracePt t="99412" x="3330575" y="2182813"/>
          <p14:tracePt t="99414" x="3325813" y="2182813"/>
          <p14:tracePt t="99415" x="3325813" y="2189163"/>
          <p14:tracePt t="99416" x="3319463" y="2189163"/>
          <p14:tracePt t="99417" x="3313113" y="2189163"/>
          <p14:tracePt t="99419" x="3306763" y="2189163"/>
          <p14:tracePt t="99421" x="3300413" y="2195513"/>
          <p14:tracePt t="99423" x="3295650" y="2195513"/>
          <p14:tracePt t="99425" x="3289300" y="2195513"/>
          <p14:tracePt t="99426" x="3289300" y="2200275"/>
          <p14:tracePt t="99427" x="3282950" y="2200275"/>
          <p14:tracePt t="99429" x="3276600" y="2200275"/>
          <p14:tracePt t="99430" x="3276600" y="2206625"/>
          <p14:tracePt t="99431" x="3271838" y="2206625"/>
          <p14:tracePt t="99433" x="3265488" y="2206625"/>
          <p14:tracePt t="99435" x="3265488" y="2212975"/>
          <p14:tracePt t="99436" x="3259138" y="2212975"/>
          <p14:tracePt t="99438" x="3252788" y="2212975"/>
          <p14:tracePt t="99439" x="3252788" y="2219325"/>
          <p14:tracePt t="99441" x="3248025" y="2219325"/>
          <p14:tracePt t="99443" x="3241675" y="2219325"/>
          <p14:tracePt t="99444" x="3241675" y="2224088"/>
          <p14:tracePt t="99446" x="3235325" y="2224088"/>
          <p14:tracePt t="99447" x="3235325" y="2230438"/>
          <p14:tracePt t="99449" x="3228975" y="2230438"/>
          <p14:tracePt t="99452" x="3224213" y="2236788"/>
          <p14:tracePt t="99455" x="3217863" y="2243138"/>
          <p14:tracePt t="99458" x="3211513" y="2243138"/>
          <p14:tracePt t="99459" x="3211513" y="2249488"/>
          <p14:tracePt t="99461" x="3205163" y="2249488"/>
          <p14:tracePt t="99462" x="3205163" y="2254250"/>
          <p14:tracePt t="99465" x="3198813" y="2254250"/>
          <p14:tracePt t="99466" x="3198813" y="2260600"/>
          <p14:tracePt t="99468" x="3194050" y="2260600"/>
          <p14:tracePt t="99470" x="3194050" y="2266950"/>
          <p14:tracePt t="99472" x="3187700" y="2266950"/>
          <p14:tracePt t="99473" x="3187700" y="2273300"/>
          <p14:tracePt t="99476" x="3181350" y="2273300"/>
          <p14:tracePt t="99478" x="3181350" y="2278063"/>
          <p14:tracePt t="99481" x="3175000" y="2278063"/>
          <p14:tracePt t="99482" x="3175000" y="2284413"/>
          <p14:tracePt t="99485" x="3175000" y="2290763"/>
          <p14:tracePt t="99486" x="3170238" y="2290763"/>
          <p14:tracePt t="99490" x="3170238" y="2297113"/>
          <p14:tracePt t="99491" x="3163888" y="2297113"/>
          <p14:tracePt t="99493" x="3163888" y="2301875"/>
          <p14:tracePt t="99496" x="3157538" y="2301875"/>
          <p14:tracePt t="99497" x="3157538" y="2308225"/>
          <p14:tracePt t="99501" x="3157538" y="2314575"/>
          <p14:tracePt t="99502" x="3151188" y="2314575"/>
          <p14:tracePt t="99505" x="3151188" y="2320925"/>
          <p14:tracePt t="99509" x="3146425" y="2327275"/>
          <p14:tracePt t="99514" x="3146425" y="2332038"/>
          <p14:tracePt t="99515" x="3140075" y="2332038"/>
          <p14:tracePt t="99518" x="3140075" y="2338388"/>
          <p14:tracePt t="99521" x="3133725" y="2338388"/>
          <p14:tracePt t="99523" x="3133725" y="2344738"/>
          <p14:tracePt t="99527" x="3133725" y="2351088"/>
          <p14:tracePt t="99528" x="3127375" y="2351088"/>
          <p14:tracePt t="99532" x="3127375" y="2355850"/>
          <p14:tracePt t="99538" x="3121025" y="2362200"/>
          <p14:tracePt t="99541" x="3121025" y="2368550"/>
          <p14:tracePt t="99545" x="3121025" y="2374900"/>
          <p14:tracePt t="99549" x="3116263" y="2374900"/>
          <p14:tracePt t="99550" x="3116263" y="2379663"/>
          <p14:tracePt t="99554" x="3116263" y="2386013"/>
          <p14:tracePt t="99557" x="3116263" y="2392363"/>
          <p14:tracePt t="99560" x="3116263" y="2398713"/>
          <p14:tracePt t="99563" x="3109913" y="2405063"/>
          <p14:tracePt t="99566" x="3109913" y="2409825"/>
          <p14:tracePt t="99570" x="3109913" y="2416175"/>
          <p14:tracePt t="99574" x="3109913" y="2422525"/>
          <p14:tracePt t="99577" x="3109913" y="2428875"/>
          <p14:tracePt t="99579" x="3109913" y="2433638"/>
          <p14:tracePt t="99582" x="3109913" y="2439988"/>
          <p14:tracePt t="99585" x="3109913" y="2446338"/>
          <p14:tracePt t="99588" x="3103563" y="2452688"/>
          <p14:tracePt t="99591" x="3103563" y="2457450"/>
          <p14:tracePt t="99593" x="3103563" y="2463800"/>
          <p14:tracePt t="99597" x="3103563" y="2470150"/>
          <p14:tracePt t="99599" x="3103563" y="2476500"/>
          <p14:tracePt t="99602" x="3103563" y="2481263"/>
          <p14:tracePt t="99605" x="3103563" y="2487613"/>
          <p14:tracePt t="99607" x="3097213" y="2487613"/>
          <p14:tracePt t="99609" x="3097213" y="2493963"/>
          <p14:tracePt t="99612" x="3097213" y="2500313"/>
          <p14:tracePt t="99616" x="3097213" y="2506663"/>
          <p14:tracePt t="99618" x="3097213" y="2511425"/>
          <p14:tracePt t="99621" x="3097213" y="2517775"/>
          <p14:tracePt t="99625" x="3097213" y="2524125"/>
          <p14:tracePt t="99628" x="3097213" y="2530475"/>
          <p14:tracePt t="99632" x="3097213" y="2535238"/>
          <p14:tracePt t="99633" x="3092450" y="2535238"/>
          <p14:tracePt t="99638" x="3092450" y="2541588"/>
          <p14:tracePt t="99641" x="3092450" y="2547938"/>
          <p14:tracePt t="99644" x="3092450" y="2554288"/>
          <p14:tracePt t="99649" x="3092450" y="2559050"/>
          <p14:tracePt t="99655" x="3092450" y="2565400"/>
          <p14:tracePt t="99658" x="3092450" y="2571750"/>
          <p14:tracePt t="99661" x="3092450" y="2578100"/>
          <p14:tracePt t="99665" x="3092450" y="2584450"/>
          <p14:tracePt t="99666" x="3097213" y="2584450"/>
          <p14:tracePt t="99669" x="3097213" y="2589213"/>
          <p14:tracePt t="99674" x="3097213" y="2595563"/>
          <p14:tracePt t="99677" x="3097213" y="2601913"/>
          <p14:tracePt t="99681" x="3103563" y="2608263"/>
          <p14:tracePt t="99686" x="3103563" y="2613025"/>
          <p14:tracePt t="99689" x="3103563" y="2619375"/>
          <p14:tracePt t="99691" x="3109913" y="2619375"/>
          <p14:tracePt t="99693" x="3109913" y="2625725"/>
          <p14:tracePt t="99696" x="3109913" y="2632075"/>
          <p14:tracePt t="99699" x="3116263" y="2636838"/>
          <p14:tracePt t="99702" x="3116263" y="2643188"/>
          <p14:tracePt t="99705" x="3121025" y="2649538"/>
          <p14:tracePt t="99709" x="3121025" y="2655888"/>
          <p14:tracePt t="99713" x="3127375" y="2662238"/>
          <p14:tracePt t="99716" x="3127375" y="2667000"/>
          <p14:tracePt t="99718" x="3133725" y="2673350"/>
          <p14:tracePt t="99723" x="3140075" y="2679700"/>
          <p14:tracePt t="99725" x="3140075" y="2686050"/>
          <p14:tracePt t="99728" x="3146425" y="2690813"/>
          <p14:tracePt t="99732" x="3146425" y="2697163"/>
          <p14:tracePt t="99734" x="3151188" y="2703513"/>
          <p14:tracePt t="99738" x="3157538" y="2709863"/>
          <p14:tracePt t="99740" x="3157538" y="2714625"/>
          <p14:tracePt t="99742" x="3157538" y="2720975"/>
          <p14:tracePt t="99743" x="3163888" y="2720975"/>
          <p14:tracePt t="99745" x="3163888" y="2727325"/>
          <p14:tracePt t="99747" x="3170238" y="2733675"/>
          <p14:tracePt t="99750" x="3170238" y="2738438"/>
          <p14:tracePt t="99753" x="3175000" y="2738438"/>
          <p14:tracePt t="99756" x="3181350" y="2751138"/>
          <p14:tracePt t="99757" x="3181350" y="2757488"/>
          <p14:tracePt t="99760" x="3187700" y="2763838"/>
          <p14:tracePt t="99762" x="3187700" y="2768600"/>
          <p14:tracePt t="99764" x="3194050" y="2768600"/>
          <p14:tracePt t="99766" x="3194050" y="2774950"/>
          <p14:tracePt t="99768" x="3198813" y="2781300"/>
          <p14:tracePt t="99771" x="3198813" y="2787650"/>
          <p14:tracePt t="99774" x="3205163" y="2792413"/>
          <p14:tracePt t="99776" x="3211513" y="2798763"/>
          <p14:tracePt t="99779" x="3211513" y="2805113"/>
          <p14:tracePt t="99781" x="3217863" y="2805113"/>
          <p14:tracePt t="99783" x="3217863" y="2811463"/>
          <p14:tracePt t="99785" x="3224213" y="2816225"/>
          <p14:tracePt t="99789" x="3228975" y="2822575"/>
          <p14:tracePt t="99793" x="3235325" y="2828925"/>
          <p14:tracePt t="99795" x="3235325" y="2835275"/>
          <p14:tracePt t="99797" x="3241675" y="2835275"/>
          <p14:tracePt t="99799" x="3241675" y="2841625"/>
          <p14:tracePt t="99800" x="3248025" y="2841625"/>
          <p14:tracePt t="99802" x="3248025" y="2846388"/>
          <p14:tracePt t="99804" x="3252788" y="2846388"/>
          <p14:tracePt t="99806" x="3252788" y="2852738"/>
          <p14:tracePt t="99807" x="3259138" y="2852738"/>
          <p14:tracePt t="99808" x="3259138" y="2859088"/>
          <p14:tracePt t="99810" x="3265488" y="2859088"/>
          <p14:tracePt t="99812" x="3265488" y="2865438"/>
          <p14:tracePt t="99813" x="3271838" y="2865438"/>
          <p14:tracePt t="99817" x="3276600" y="2870200"/>
          <p14:tracePt t="99819" x="3282950" y="2876550"/>
          <p14:tracePt t="99823" x="3289300" y="2882900"/>
          <p14:tracePt t="99826" x="3295650" y="2889250"/>
          <p14:tracePt t="99829" x="3300413" y="2894013"/>
          <p14:tracePt t="99832" x="3306763" y="2900363"/>
          <p14:tracePt t="99837" x="3313113" y="2900363"/>
          <p14:tracePt t="99840" x="3319463" y="2913063"/>
          <p14:tracePt t="99842" x="3325813" y="2919413"/>
          <p14:tracePt t="99844" x="3330575" y="2919413"/>
          <p14:tracePt t="99846" x="3330575" y="2924175"/>
          <p14:tracePt t="99848" x="3336925" y="2924175"/>
          <p14:tracePt t="99849" x="3343275" y="2924175"/>
          <p14:tracePt t="99851" x="3343275" y="2930525"/>
          <p14:tracePt t="99852" x="3349625" y="2930525"/>
          <p14:tracePt t="99855" x="3354388" y="2936875"/>
          <p14:tracePt t="99858" x="3360738" y="2943225"/>
          <p14:tracePt t="99860" x="3367088" y="2943225"/>
          <p14:tracePt t="99861" x="3367088" y="2947988"/>
          <p14:tracePt t="99863" x="3373438" y="2947988"/>
          <p14:tracePt t="99865" x="3378200" y="2947988"/>
          <p14:tracePt t="99866" x="3378200" y="2954338"/>
          <p14:tracePt t="99868" x="3384550" y="2954338"/>
          <p14:tracePt t="99870" x="3390900" y="2954338"/>
          <p14:tracePt t="99872" x="3390900" y="2960688"/>
          <p14:tracePt t="99873" x="3397250" y="2960688"/>
          <p14:tracePt t="99876" x="3403600" y="2960688"/>
          <p14:tracePt t="99877" x="3403600" y="2967038"/>
          <p14:tracePt t="99879" x="3408363" y="2967038"/>
          <p14:tracePt t="99887" x="3421063" y="2971800"/>
          <p14:tracePt t="99889" x="3427413" y="2971800"/>
          <p14:tracePt t="99891" x="3427413" y="2978150"/>
          <p14:tracePt t="99893" x="3432175" y="2978150"/>
          <p14:tracePt t="99896" x="3438525" y="2978150"/>
          <p14:tracePt t="99900" x="3444875" y="2984500"/>
          <p14:tracePt t="99904" x="3451225" y="2984500"/>
          <p14:tracePt t="99907" x="3455988" y="2984500"/>
          <p14:tracePt t="99910" x="3455988" y="2990850"/>
          <p14:tracePt t="99912" x="3462338" y="2990850"/>
          <p14:tracePt t="99915" x="3468688" y="2990850"/>
          <p14:tracePt t="99919" x="3475038" y="2990850"/>
          <p14:tracePt t="99923" x="3479800" y="2990850"/>
          <p14:tracePt t="99927" x="3486150" y="2995613"/>
          <p14:tracePt t="99931" x="3492500" y="2995613"/>
          <p14:tracePt t="99935" x="3498850" y="2995613"/>
          <p14:tracePt t="99939" x="3505200" y="2995613"/>
          <p14:tracePt t="99943" x="3509963" y="2995613"/>
          <p14:tracePt t="99946" x="3516313" y="2995613"/>
          <p14:tracePt t="99950" x="3522663" y="3001963"/>
          <p14:tracePt t="99954" x="3529013" y="3001963"/>
          <p14:tracePt t="99955" x="3533775" y="3001963"/>
          <p14:tracePt t="99958" x="3540125" y="3001963"/>
          <p14:tracePt t="99960" x="3546475" y="3001963"/>
          <p14:tracePt t="99963" x="3552825" y="3001963"/>
          <p14:tracePt t="99965" x="3557588" y="3001963"/>
          <p14:tracePt t="99968" x="3563938" y="3001963"/>
          <p14:tracePt t="99970" x="3570288" y="3001963"/>
          <p14:tracePt t="99972" x="3576638" y="3001963"/>
          <p14:tracePt t="99974" x="3582988" y="3001963"/>
          <p14:tracePt t="99976" x="3587750" y="3001963"/>
          <p14:tracePt t="99978" x="3594100" y="3001963"/>
          <p14:tracePt t="99980" x="3600450" y="3001963"/>
          <p14:tracePt t="99982" x="3606800" y="3001963"/>
          <p14:tracePt t="99985" x="3611563" y="3001963"/>
          <p14:tracePt t="99986" x="3617913" y="3001963"/>
          <p14:tracePt t="99988" x="3624263" y="3001963"/>
          <p14:tracePt t="99991" x="3630613" y="3001963"/>
          <p14:tracePt t="99993" x="3635375" y="3001963"/>
          <p14:tracePt t="99995" x="3641725" y="3001963"/>
          <p14:tracePt t="99997" x="3648075" y="2995613"/>
          <p14:tracePt t="99999" x="3654425" y="2995613"/>
          <p14:tracePt t="100001" x="3660775" y="2995613"/>
          <p14:tracePt t="100004" x="3665538" y="2995613"/>
          <p14:tracePt t="100006" x="3671888" y="2995613"/>
          <p14:tracePt t="100007" x="3671888" y="2990850"/>
          <p14:tracePt t="100008" x="3678238" y="2990850"/>
          <p14:tracePt t="100011" x="3684588" y="2990850"/>
          <p14:tracePt t="100014" x="3689350" y="2990850"/>
          <p14:tracePt t="100017" x="3695700" y="2984500"/>
          <p14:tracePt t="100019" x="3702050" y="2984500"/>
          <p14:tracePt t="100022" x="3708400" y="2984500"/>
          <p14:tracePt t="100025" x="3708400" y="2978150"/>
          <p14:tracePt t="100026" x="3713163" y="2978150"/>
          <p14:tracePt t="100031" x="3719513" y="2978150"/>
          <p14:tracePt t="100033" x="3719513" y="2971800"/>
          <p14:tracePt t="100035" x="3725863" y="2971800"/>
          <p14:tracePt t="100039" x="3725863" y="2967038"/>
          <p14:tracePt t="100041" x="3732213" y="2967038"/>
          <p14:tracePt t="100045" x="3732213" y="2960688"/>
          <p14:tracePt t="100049" x="3736975" y="2960688"/>
          <p14:tracePt t="100050" x="3736975" y="2954338"/>
          <p14:tracePt t="100055" x="3743325" y="2947988"/>
          <p14:tracePt t="100059" x="3743325" y="2943225"/>
          <p14:tracePt t="100062" x="3743325" y="2936875"/>
          <p14:tracePt t="100063" x="3749675" y="2936875"/>
          <p14:tracePt t="100065" x="3749675" y="2930525"/>
          <p14:tracePt t="100069" x="3756025" y="2924175"/>
          <p14:tracePt t="100071" x="3756025" y="2919413"/>
          <p14:tracePt t="100074" x="3756025" y="2913063"/>
          <p14:tracePt t="100076" x="3762375" y="2913063"/>
          <p14:tracePt t="100077" x="3762375" y="2906713"/>
          <p14:tracePt t="100080" x="3762375" y="2900363"/>
          <p14:tracePt t="100081" x="3767138" y="2900363"/>
          <p14:tracePt t="100082" x="3767138" y="2894013"/>
          <p14:tracePt t="100085" x="3767138" y="2889250"/>
          <p14:tracePt t="100086" x="3773488" y="2889250"/>
          <p14:tracePt t="100087" x="3773488" y="2882900"/>
          <p14:tracePt t="100089" x="3773488" y="2876550"/>
          <p14:tracePt t="100091" x="3779838" y="2876550"/>
          <p14:tracePt t="100092" x="3779838" y="2870200"/>
          <p14:tracePt t="100094" x="3779838" y="2865438"/>
          <p14:tracePt t="100096" x="3786188" y="2859088"/>
          <p14:tracePt t="100099" x="3786188" y="2852738"/>
          <p14:tracePt t="100101" x="3790950" y="2846388"/>
          <p14:tracePt t="100103" x="3790950" y="2841625"/>
          <p14:tracePt t="100105" x="3790950" y="2835275"/>
          <p14:tracePt t="100107" x="3797300" y="2828925"/>
          <p14:tracePt t="100109" x="3797300" y="2822575"/>
          <p14:tracePt t="100112" x="3797300" y="2816225"/>
          <p14:tracePt t="100114" x="3803650" y="2811463"/>
          <p14:tracePt t="100116" x="3803650" y="2805113"/>
          <p14:tracePt t="100118" x="3803650" y="2798763"/>
          <p14:tracePt t="100120" x="3803650" y="2792413"/>
          <p14:tracePt t="100122" x="3803650" y="2787650"/>
          <p14:tracePt t="100125" x="3810000" y="2781300"/>
          <p14:tracePt t="100127" x="3810000" y="2774950"/>
          <p14:tracePt t="100129" x="3810000" y="2768600"/>
          <p14:tracePt t="100131" x="3810000" y="2763838"/>
          <p14:tracePt t="100133" x="3810000" y="2757488"/>
          <p14:tracePt t="100134" x="3810000" y="2751138"/>
          <p14:tracePt t="100137" x="3810000" y="2744788"/>
          <p14:tracePt t="100138" x="3810000" y="2738438"/>
          <p14:tracePt t="100140" x="3810000" y="2733675"/>
          <p14:tracePt t="100142" x="3810000" y="2727325"/>
          <p14:tracePt t="100144" x="3814763" y="2720975"/>
          <p14:tracePt t="100146" x="3814763" y="2714625"/>
          <p14:tracePt t="100148" x="3814763" y="2709863"/>
          <p14:tracePt t="100149" x="3814763" y="2703513"/>
          <p14:tracePt t="100151" x="3814763" y="2697163"/>
          <p14:tracePt t="100154" x="3814763" y="2686050"/>
          <p14:tracePt t="100156" x="3814763" y="2679700"/>
          <p14:tracePt t="100158" x="3814763" y="2673350"/>
          <p14:tracePt t="100159" x="3814763" y="2667000"/>
          <p14:tracePt t="100161" x="3814763" y="2662238"/>
          <p14:tracePt t="100163" x="3814763" y="2655888"/>
          <p14:tracePt t="100164" x="3814763" y="2649538"/>
          <p14:tracePt t="100166" x="3814763" y="2643188"/>
          <p14:tracePt t="100169" x="3814763" y="2636838"/>
          <p14:tracePt t="100170" x="3814763" y="2632075"/>
          <p14:tracePt t="100172" x="3814763" y="2625725"/>
          <p14:tracePt t="100173" x="3814763" y="2619375"/>
          <p14:tracePt t="100175" x="3814763" y="2613025"/>
          <p14:tracePt t="100177" x="3814763" y="2608263"/>
          <p14:tracePt t="100179" x="3814763" y="2601913"/>
          <p14:tracePt t="100181" x="3814763" y="2595563"/>
          <p14:tracePt t="100183" x="3814763" y="2589213"/>
          <p14:tracePt t="100184" x="3814763" y="2584450"/>
          <p14:tracePt t="100186" x="3814763" y="2578100"/>
          <p14:tracePt t="100188" x="3814763" y="2571750"/>
          <p14:tracePt t="100190" x="3814763" y="2565400"/>
          <p14:tracePt t="100192" x="3814763" y="2559050"/>
          <p14:tracePt t="100194" x="3814763" y="2554288"/>
          <p14:tracePt t="100196" x="3814763" y="2547938"/>
          <p14:tracePt t="100198" x="3814763" y="2541588"/>
          <p14:tracePt t="100200" x="3814763" y="2535238"/>
          <p14:tracePt t="100202" x="3814763" y="2530475"/>
          <p14:tracePt t="100204" x="3814763" y="2524125"/>
          <p14:tracePt t="100207" x="3814763" y="2517775"/>
          <p14:tracePt t="100209" x="3814763" y="2511425"/>
          <p14:tracePt t="100210" x="3810000" y="2511425"/>
          <p14:tracePt t="100211" x="3810000" y="2506663"/>
          <p14:tracePt t="100214" x="3810000" y="2500313"/>
          <p14:tracePt t="100216" x="3810000" y="2493963"/>
          <p14:tracePt t="100219" x="3810000" y="2487613"/>
          <p14:tracePt t="100221" x="3810000" y="2481263"/>
          <p14:tracePt t="100222" x="3803650" y="2481263"/>
          <p14:tracePt t="100224" x="3803650" y="2476500"/>
          <p14:tracePt t="100227" x="3803650" y="2470150"/>
          <p14:tracePt t="100229" x="3803650" y="2463800"/>
          <p14:tracePt t="100232" x="3803650" y="2457450"/>
          <p14:tracePt t="100233" x="3797300" y="2457450"/>
          <p14:tracePt t="100235" x="3797300" y="2452688"/>
          <p14:tracePt t="100238" x="3797300" y="2446338"/>
          <p14:tracePt t="100241" x="3797300" y="2439988"/>
          <p14:tracePt t="100242" x="3790950" y="2439988"/>
          <p14:tracePt t="100243" x="3790950" y="2433638"/>
          <p14:tracePt t="100246" x="3790950" y="2428875"/>
          <p14:tracePt t="100249" x="3790950" y="2422525"/>
          <p14:tracePt t="100252" x="3790950" y="2416175"/>
          <p14:tracePt t="100254" x="3786188" y="2409825"/>
          <p14:tracePt t="100258" x="3786188" y="2405063"/>
          <p14:tracePt t="100260" x="3786188" y="2398713"/>
          <p14:tracePt t="100261" x="3779838" y="2398713"/>
          <p14:tracePt t="100263" x="3779838" y="2392363"/>
          <p14:tracePt t="100266" x="3779838" y="2386013"/>
          <p14:tracePt t="100269" x="3779838" y="2379663"/>
          <p14:tracePt t="100270" x="3773488" y="2379663"/>
          <p14:tracePt t="100272" x="3773488" y="2374900"/>
          <p14:tracePt t="100275" x="3773488" y="2368550"/>
          <p14:tracePt t="100276" x="3767138" y="2368550"/>
          <p14:tracePt t="100277" x="3767138" y="2362200"/>
          <p14:tracePt t="100280" x="3767138" y="2355850"/>
          <p14:tracePt t="100281" x="3762375" y="2355850"/>
          <p14:tracePt t="100283" x="3762375" y="2351088"/>
          <p14:tracePt t="100285" x="3762375" y="2344738"/>
          <p14:tracePt t="100286" x="3756025" y="2344738"/>
          <p14:tracePt t="100288" x="3756025" y="2338388"/>
          <p14:tracePt t="100290" x="3749675" y="2338388"/>
          <p14:tracePt t="100291" x="3749675" y="2332038"/>
          <p14:tracePt t="100294" x="3743325" y="2332038"/>
          <p14:tracePt t="100295" x="3743325" y="2327275"/>
          <p14:tracePt t="100297" x="3736975" y="2320925"/>
          <p14:tracePt t="100300" x="3736975" y="2314575"/>
          <p14:tracePt t="100301" x="3732213" y="2314575"/>
          <p14:tracePt t="100303" x="3725863" y="2308225"/>
          <p14:tracePt t="100306" x="3719513" y="2308225"/>
          <p14:tracePt t="100307" x="3719513" y="2301875"/>
          <p14:tracePt t="100309" x="3713163" y="2301875"/>
          <p14:tracePt t="100311" x="3713163" y="2297113"/>
          <p14:tracePt t="100312" x="3708400" y="2297113"/>
          <p14:tracePt t="100314" x="3702050" y="2297113"/>
          <p14:tracePt t="100315" x="3702050" y="2290763"/>
          <p14:tracePt t="100317" x="3695700" y="2290763"/>
          <p14:tracePt t="100319" x="3695700" y="2284413"/>
          <p14:tracePt t="100320" x="3689350" y="2284413"/>
          <p14:tracePt t="100322" x="3684588" y="2284413"/>
          <p14:tracePt t="100324" x="3684588" y="2278063"/>
          <p14:tracePt t="100325" x="3678238" y="2278063"/>
          <p14:tracePt t="100327" x="3671888" y="2278063"/>
          <p14:tracePt t="100329" x="3665538" y="2273300"/>
          <p14:tracePt t="100332" x="3660775" y="2273300"/>
          <p14:tracePt t="100334" x="3654425" y="2273300"/>
          <p14:tracePt t="100335" x="3654425" y="2266950"/>
          <p14:tracePt t="100337" x="3648075" y="2266950"/>
          <p14:tracePt t="100340" x="3641725" y="2266950"/>
          <p14:tracePt t="100342" x="3635375" y="2260600"/>
          <p14:tracePt t="100344" x="3630613" y="2260600"/>
          <p14:tracePt t="100347" x="3624263" y="2260600"/>
          <p14:tracePt t="100349" x="3617913" y="2260600"/>
          <p14:tracePt t="100352" x="3611563" y="2254250"/>
          <p14:tracePt t="100354" x="3606800" y="2254250"/>
          <p14:tracePt t="100357" x="3600450" y="2254250"/>
          <p14:tracePt t="100359" x="3594100" y="2254250"/>
          <p14:tracePt t="100362" x="3587750" y="2249488"/>
          <p14:tracePt t="100364" x="3582988" y="2249488"/>
          <p14:tracePt t="100366" x="3576638" y="2249488"/>
          <p14:tracePt t="100369" x="3570288" y="2249488"/>
          <p14:tracePt t="100371" x="3563938" y="2249488"/>
          <p14:tracePt t="100372" x="3563938" y="2243138"/>
          <p14:tracePt t="100373" x="3557588" y="2243138"/>
          <p14:tracePt t="100375" x="3552825" y="2243138"/>
          <p14:tracePt t="100378" x="3546475" y="2243138"/>
          <p14:tracePt t="100380" x="3540125" y="2243138"/>
          <p14:tracePt t="100382" x="3533775" y="2243138"/>
          <p14:tracePt t="100384" x="3529013" y="2243138"/>
          <p14:tracePt t="100386" x="3529013" y="2236788"/>
          <p14:tracePt t="100387" x="3522663" y="2236788"/>
          <p14:tracePt t="100389" x="3516313" y="2236788"/>
          <p14:tracePt t="100391" x="3509963" y="2236788"/>
          <p14:tracePt t="100394" x="3505200" y="2236788"/>
          <p14:tracePt t="100396" x="3498850" y="2236788"/>
          <p14:tracePt t="100398" x="3492500" y="2236788"/>
          <p14:tracePt t="100400" x="3486150" y="2236788"/>
          <p14:tracePt t="100404" x="3479800" y="2230438"/>
          <p14:tracePt t="100405" x="3475038" y="2230438"/>
          <p14:tracePt t="100408" x="3468688" y="2230438"/>
          <p14:tracePt t="100410" x="3462338" y="2230438"/>
          <p14:tracePt t="100413" x="3455988" y="2230438"/>
          <p14:tracePt t="100416" x="3451225" y="2230438"/>
          <p14:tracePt t="100419" x="3444875" y="2230438"/>
          <p14:tracePt t="100422" x="3438525" y="2230438"/>
          <p14:tracePt t="100425" x="3432175" y="2230438"/>
          <p14:tracePt t="100429" x="3427413" y="2230438"/>
          <p14:tracePt t="100435" x="3421063" y="2230438"/>
          <p14:tracePt t="100441" x="3414713" y="2230438"/>
          <p14:tracePt t="100453" x="3408363" y="2230438"/>
          <p14:tracePt t="100462" x="3403600" y="2230438"/>
          <p14:tracePt t="100471" x="3397250" y="2230438"/>
          <p14:tracePt t="100475" x="3397250" y="2236788"/>
          <p14:tracePt t="100481" x="3390900" y="2236788"/>
          <p14:tracePt t="100485" x="3390900" y="2243138"/>
          <p14:tracePt t="100490" x="3384550" y="2243138"/>
          <p14:tracePt t="100493" x="3384550" y="2249488"/>
          <p14:tracePt t="100497" x="3378200" y="2249488"/>
          <p14:tracePt t="100500" x="3378200" y="2254250"/>
          <p14:tracePt t="100503" x="3373438" y="2254250"/>
          <p14:tracePt t="100506" x="3373438" y="2260600"/>
          <p14:tracePt t="100510" x="3367088" y="2260600"/>
          <p14:tracePt t="100511" x="3367088" y="2266950"/>
          <p14:tracePt t="100515" x="3360738" y="2266950"/>
          <p14:tracePt t="100516" x="3360738" y="2273300"/>
          <p14:tracePt t="100520" x="3354388" y="2278063"/>
          <p14:tracePt t="100524" x="3354388" y="2284413"/>
          <p14:tracePt t="100525" x="3349625" y="2284413"/>
          <p14:tracePt t="100528" x="3349625" y="2290763"/>
          <p14:tracePt t="100530" x="3343275" y="2290763"/>
          <p14:tracePt t="100531" x="3343275" y="2297113"/>
          <p14:tracePt t="100535" x="3336925" y="2301875"/>
          <p14:tracePt t="100538" x="3336925" y="2308225"/>
          <p14:tracePt t="100540" x="3330575" y="2308225"/>
          <p14:tracePt t="100541" x="3330575" y="2314575"/>
          <p14:tracePt t="100544" x="3325813" y="2320925"/>
          <p14:tracePt t="100547" x="3325813" y="2327275"/>
          <p14:tracePt t="100549" x="3319463" y="2327275"/>
          <p14:tracePt t="100550" x="3319463" y="2332038"/>
          <p14:tracePt t="100552" x="3319463" y="2338388"/>
          <p14:tracePt t="100553" x="3313113" y="2338388"/>
          <p14:tracePt t="100555" x="3313113" y="2344738"/>
          <p14:tracePt t="100557" x="3306763" y="2351088"/>
          <p14:tracePt t="100560" x="3306763" y="2355850"/>
          <p14:tracePt t="100562" x="3300413" y="2362200"/>
          <p14:tracePt t="100565" x="3300413" y="2368550"/>
          <p14:tracePt t="100566" x="3295650" y="2368550"/>
          <p14:tracePt t="100568" x="3295650" y="2374900"/>
          <p14:tracePt t="100570" x="3295650" y="2379663"/>
          <p14:tracePt t="100571" x="3289300" y="2379663"/>
          <p14:tracePt t="100573" x="3289300" y="2386013"/>
          <p14:tracePt t="100575" x="3282950" y="2392363"/>
          <p14:tracePt t="100578" x="3282950" y="2398713"/>
          <p14:tracePt t="100580" x="3276600" y="2405063"/>
          <p14:tracePt t="100583" x="3276600" y="2409825"/>
          <p14:tracePt t="100585" x="3271838" y="2416175"/>
          <p14:tracePt t="100588" x="3271838" y="2422525"/>
          <p14:tracePt t="100589" x="3265488" y="2422525"/>
          <p14:tracePt t="100590" x="3265488" y="2428875"/>
          <p14:tracePt t="100592" x="3265488" y="2433638"/>
          <p14:tracePt t="100595" x="3259138" y="2439988"/>
          <p14:tracePt t="100597" x="3259138" y="2446338"/>
          <p14:tracePt t="100600" x="3259138" y="2452688"/>
          <p14:tracePt t="100602" x="3252788" y="2457450"/>
          <p14:tracePt t="100605" x="3252788" y="2463800"/>
          <p14:tracePt t="100608" x="3252788" y="2470150"/>
          <p14:tracePt t="100609" x="3248025" y="2470150"/>
          <p14:tracePt t="100610" x="3248025" y="2476500"/>
          <p14:tracePt t="100612" x="3248025" y="2481263"/>
          <p14:tracePt t="100615" x="3248025" y="2487613"/>
          <p14:tracePt t="100617" x="3248025" y="2493963"/>
          <p14:tracePt t="100618" x="3241675" y="2493963"/>
          <p14:tracePt t="100619" x="3241675" y="2500313"/>
          <p14:tracePt t="100622" x="3241675" y="2506663"/>
          <p14:tracePt t="100624" x="3241675" y="2511425"/>
          <p14:tracePt t="100627" x="3241675" y="2517775"/>
          <p14:tracePt t="100629" x="3241675" y="2524125"/>
          <p14:tracePt t="100630" x="3235325" y="2524125"/>
          <p14:tracePt t="100632" x="3235325" y="2530475"/>
          <p14:tracePt t="100634" x="3235325" y="2535238"/>
          <p14:tracePt t="100637" x="3235325" y="2541588"/>
          <p14:tracePt t="100639" x="3235325" y="2547938"/>
          <p14:tracePt t="100642" x="3235325" y="2554288"/>
          <p14:tracePt t="100645" x="3228975" y="2559050"/>
          <p14:tracePt t="100647" x="3228975" y="2565400"/>
          <p14:tracePt t="100650" x="3228975" y="2571750"/>
          <p14:tracePt t="100654" x="3228975" y="2578100"/>
          <p14:tracePt t="100656" x="3228975" y="2584450"/>
          <p14:tracePt t="100658" x="3228975" y="2589213"/>
          <p14:tracePt t="100661" x="3228975" y="2595563"/>
          <p14:tracePt t="100664" x="3228975" y="2601913"/>
          <p14:tracePt t="100667" x="3228975" y="2608263"/>
          <p14:tracePt t="100671" x="3228975" y="2613025"/>
          <p14:tracePt t="100672" x="3228975" y="2619375"/>
          <p14:tracePt t="100675" x="3228975" y="2625725"/>
          <p14:tracePt t="100678" x="3228975" y="2632075"/>
          <p14:tracePt t="100681" x="3228975" y="2636838"/>
          <p14:tracePt t="100683" x="3228975" y="2643188"/>
          <p14:tracePt t="100686" x="3228975" y="2649538"/>
          <p14:tracePt t="100688" x="3228975" y="2655888"/>
          <p14:tracePt t="100691" x="3228975" y="2662238"/>
          <p14:tracePt t="100694" x="3228975" y="2667000"/>
          <p14:tracePt t="100696" x="3228975" y="2673350"/>
          <p14:tracePt t="100699" x="3228975" y="2679700"/>
          <p14:tracePt t="100701" x="3228975" y="2686050"/>
          <p14:tracePt t="100704" x="3235325" y="2690813"/>
          <p14:tracePt t="100706" x="3235325" y="2697163"/>
          <p14:tracePt t="100709" x="3235325" y="2703513"/>
          <p14:tracePt t="100712" x="3235325" y="2709863"/>
          <p14:tracePt t="100714" x="3241675" y="2714625"/>
          <p14:tracePt t="100717" x="3241675" y="2720975"/>
          <p14:tracePt t="100720" x="3241675" y="2727325"/>
          <p14:tracePt t="100722" x="3248025" y="2727325"/>
          <p14:tracePt t="100723" x="3248025" y="2733675"/>
          <p14:tracePt t="100725" x="3248025" y="2738438"/>
          <p14:tracePt t="100727" x="3248025" y="2744788"/>
          <p14:tracePt t="100729" x="3252788" y="2744788"/>
          <p14:tracePt t="100730" x="3252788" y="2751138"/>
          <p14:tracePt t="100732" x="3252788" y="2757488"/>
          <p14:tracePt t="100734" x="3259138" y="2757488"/>
          <p14:tracePt t="100735" x="3259138" y="2763838"/>
          <p14:tracePt t="100737" x="3259138" y="2768600"/>
          <p14:tracePt t="100739" x="3265488" y="2774950"/>
          <p14:tracePt t="100742" x="3265488" y="2781300"/>
          <p14:tracePt t="100743" x="3271838" y="2781300"/>
          <p14:tracePt t="100744" x="3271838" y="2787650"/>
          <p14:tracePt t="100746" x="3271838" y="2792413"/>
          <p14:tracePt t="100747" x="3276600" y="2792413"/>
          <p14:tracePt t="100749" x="3276600" y="2798763"/>
          <p14:tracePt t="100750" x="3282950" y="2798763"/>
          <p14:tracePt t="100751" x="3282950" y="2805113"/>
          <p14:tracePt t="100754" x="3289300" y="2811463"/>
          <p14:tracePt t="100755" x="3289300" y="2816225"/>
          <p14:tracePt t="100757" x="3295650" y="2816225"/>
          <p14:tracePt t="100758" x="3295650" y="2822575"/>
          <p14:tracePt t="100760" x="3300413" y="2828925"/>
          <p14:tracePt t="100763" x="3306763" y="2835275"/>
          <p14:tracePt t="100765" x="3306763" y="2841625"/>
          <p14:tracePt t="100766" x="3313113" y="2841625"/>
          <p14:tracePt t="100768" x="3313113" y="2846388"/>
          <p14:tracePt t="100769" x="3319463" y="2846388"/>
          <p14:tracePt t="100770" x="3319463" y="2852738"/>
          <p14:tracePt t="100772" x="3325813" y="2852738"/>
          <p14:tracePt t="100773" x="3325813" y="2859088"/>
          <p14:tracePt t="100775" x="3330575" y="2859088"/>
          <p14:tracePt t="100776" x="3330575" y="2865438"/>
          <p14:tracePt t="100777" x="3336925" y="2865438"/>
          <p14:tracePt t="100778" x="3336925" y="2870200"/>
          <p14:tracePt t="100780" x="3343275" y="2870200"/>
          <p14:tracePt t="100781" x="3343275" y="2876550"/>
          <p14:tracePt t="100782" x="3349625" y="2876550"/>
          <p14:tracePt t="100784" x="3349625" y="2882900"/>
          <p14:tracePt t="100785" x="3354388" y="2882900"/>
          <p14:tracePt t="100786" x="3354388" y="2889250"/>
          <p14:tracePt t="100787" x="3360738" y="2889250"/>
          <p14:tracePt t="100789" x="3360738" y="2894013"/>
          <p14:tracePt t="100790" x="3367088" y="2894013"/>
          <p14:tracePt t="100792" x="3373438" y="2900363"/>
          <p14:tracePt t="100795" x="3378200" y="2906713"/>
          <p14:tracePt t="100797" x="3384550" y="2906713"/>
          <p14:tracePt t="100798" x="3384550" y="2913063"/>
          <p14:tracePt t="100799" x="3390900" y="2913063"/>
          <p14:tracePt t="100801" x="3397250" y="2913063"/>
          <p14:tracePt t="100802" x="3397250" y="2919413"/>
          <p14:tracePt t="100803" x="3403600" y="2919413"/>
          <p14:tracePt t="100805" x="3408363" y="2924175"/>
          <p14:tracePt t="100808" x="3414713" y="2924175"/>
          <p14:tracePt t="100809" x="3414713" y="2930525"/>
          <p14:tracePt t="100810" x="3421063" y="2930525"/>
          <p14:tracePt t="100812" x="3427413" y="2930525"/>
          <p14:tracePt t="100813" x="3427413" y="2936875"/>
          <p14:tracePt t="100814" x="3432175" y="2936875"/>
          <p14:tracePt t="100816" x="3438525" y="2936875"/>
          <p14:tracePt t="100817" x="3438525" y="2943225"/>
          <p14:tracePt t="100818" x="3444875" y="2943225"/>
          <p14:tracePt t="100820" x="3451225" y="2943225"/>
          <p14:tracePt t="100822" x="3455988" y="2947988"/>
          <p14:tracePt t="100824" x="3462338" y="2947988"/>
          <p14:tracePt t="100827" x="3468688" y="2954338"/>
          <p14:tracePt t="100828" x="3475038" y="2954338"/>
          <p14:tracePt t="100831" x="3479800" y="2954338"/>
          <p14:tracePt t="100832" x="3479800" y="2960688"/>
          <p14:tracePt t="100833" x="3486150" y="2960688"/>
          <p14:tracePt t="100835" x="3492500" y="2960688"/>
          <p14:tracePt t="100837" x="3498850" y="2960688"/>
          <p14:tracePt t="100838" x="3505200" y="2967038"/>
          <p14:tracePt t="100840" x="3509963" y="2967038"/>
          <p14:tracePt t="100842" x="3516313" y="2967038"/>
          <p14:tracePt t="100844" x="3522663" y="2971800"/>
          <p14:tracePt t="100846" x="3529013" y="2971800"/>
          <p14:tracePt t="100848" x="3533775" y="2971800"/>
          <p14:tracePt t="100850" x="3540125" y="2978150"/>
          <p14:tracePt t="100852" x="3546475" y="2978150"/>
          <p14:tracePt t="100854" x="3552825" y="2978150"/>
          <p14:tracePt t="100856" x="3557588" y="2978150"/>
          <p14:tracePt t="100857" x="3557588" y="2984500"/>
          <p14:tracePt t="100858" x="3563938" y="2984500"/>
          <p14:tracePt t="100860" x="3570288" y="2984500"/>
          <p14:tracePt t="100862" x="3576638" y="2984500"/>
          <p14:tracePt t="100864" x="3582988" y="2984500"/>
          <p14:tracePt t="100866" x="3587750" y="2990850"/>
          <p14:tracePt t="100868" x="3594100" y="2990850"/>
          <p14:tracePt t="100869" x="3600450" y="2990850"/>
          <p14:tracePt t="100872" x="3606800" y="2990850"/>
          <p14:tracePt t="100873" x="3611563" y="2990850"/>
          <p14:tracePt t="100876" x="3617913" y="2990850"/>
          <p14:tracePt t="100877" x="3624263" y="2990850"/>
          <p14:tracePt t="100888" x="3654425" y="2995613"/>
          <p14:tracePt t="100890" x="3660775" y="2995613"/>
          <p14:tracePt t="100892" x="3665538" y="2995613"/>
          <p14:tracePt t="100894" x="3671888" y="2995613"/>
          <p14:tracePt t="100896" x="3678238" y="2995613"/>
          <p14:tracePt t="100898" x="3684588" y="2995613"/>
          <p14:tracePt t="100900" x="3689350" y="2995613"/>
          <p14:tracePt t="100902" x="3695700" y="2995613"/>
          <p14:tracePt t="100904" x="3702050" y="2995613"/>
          <p14:tracePt t="100907" x="3708400" y="2995613"/>
          <p14:tracePt t="100909" x="3713163" y="2995613"/>
          <p14:tracePt t="100911" x="3719513" y="2995613"/>
          <p14:tracePt t="100913" x="3725863" y="2995613"/>
          <p14:tracePt t="100915" x="3732213" y="2995613"/>
          <p14:tracePt t="100918" x="3736975" y="2990850"/>
          <p14:tracePt t="100920" x="3743325" y="2990850"/>
          <p14:tracePt t="100922" x="3749675" y="2990850"/>
          <p14:tracePt t="100925" x="3756025" y="2990850"/>
          <p14:tracePt t="100927" x="3762375" y="2984500"/>
          <p14:tracePt t="100929" x="3767138" y="2984500"/>
          <p14:tracePt t="100933" x="3773488" y="2978150"/>
          <p14:tracePt t="100935" x="3779838" y="2978150"/>
          <p14:tracePt t="100939" x="3786188" y="2971800"/>
          <p14:tracePt t="100941" x="3790950" y="2971800"/>
          <p14:tracePt t="100943" x="3790950" y="2967038"/>
          <p14:tracePt t="100945" x="3797300" y="2967038"/>
          <p14:tracePt t="100947" x="3797300" y="2960688"/>
          <p14:tracePt t="100948" x="3803650" y="2960688"/>
          <p14:tracePt t="100951" x="3803650" y="2954338"/>
          <p14:tracePt t="100952" x="3810000" y="2954338"/>
          <p14:tracePt t="100954" x="3810000" y="2947988"/>
          <p14:tracePt t="100955" x="3814763" y="2947988"/>
          <p14:tracePt t="100958" x="3814763" y="2943225"/>
          <p14:tracePt t="100959" x="3821113" y="2943225"/>
          <p14:tracePt t="100961" x="3821113" y="2936875"/>
          <p14:tracePt t="100963" x="3827463" y="2936875"/>
          <p14:tracePt t="100964" x="3827463" y="2930525"/>
          <p14:tracePt t="100967" x="3833813" y="2924175"/>
          <p14:tracePt t="100971" x="3840163" y="2919413"/>
          <p14:tracePt t="100974" x="3840163" y="2913063"/>
          <p14:tracePt t="100975" x="3844925" y="2913063"/>
          <p14:tracePt t="100977" x="3844925" y="2906713"/>
          <p14:tracePt t="100979" x="3844925" y="2900363"/>
          <p14:tracePt t="100980" x="3851275" y="2900363"/>
          <p14:tracePt t="100982" x="3851275" y="2894013"/>
          <p14:tracePt t="100984" x="3857625" y="2894013"/>
          <p14:tracePt t="100985" x="3857625" y="2889250"/>
          <p14:tracePt t="100987" x="3857625" y="2882900"/>
          <p14:tracePt t="100989" x="3863975" y="2882900"/>
          <p14:tracePt t="100990" x="3863975" y="2876550"/>
          <p14:tracePt t="100993" x="3863975" y="2870200"/>
          <p14:tracePt t="100994" x="3868738" y="2870200"/>
          <p14:tracePt t="100995" x="3868738" y="2865438"/>
          <p14:tracePt t="100997" x="3868738" y="2859088"/>
          <p14:tracePt t="100999" x="3875088" y="2859088"/>
          <p14:tracePt t="101000" x="3875088" y="2852738"/>
          <p14:tracePt t="101004" x="3881438" y="2846388"/>
          <p14:tracePt t="101005" x="3881438" y="2841625"/>
          <p14:tracePt t="101008" x="3881438" y="2835275"/>
          <p14:tracePt t="101009" x="3887788" y="2835275"/>
          <p14:tracePt t="101011" x="3887788" y="2828925"/>
          <p14:tracePt t="101013" x="3887788" y="2822575"/>
          <p14:tracePt t="101014" x="3892550" y="2822575"/>
          <p14:tracePt t="101016" x="3892550" y="2816225"/>
          <p14:tracePt t="101018" x="3892550" y="2811463"/>
          <p14:tracePt t="101020" x="3898900" y="2811463"/>
          <p14:tracePt t="101022" x="3898900" y="2805113"/>
          <p14:tracePt t="101023" x="3898900" y="2798763"/>
          <p14:tracePt t="101026" x="3898900" y="2792413"/>
          <p14:tracePt t="101027" x="3905250" y="2792413"/>
          <p14:tracePt t="101028" x="3905250" y="2787650"/>
          <p14:tracePt t="101031" x="3905250" y="2781300"/>
          <p14:tracePt t="101033" x="3905250" y="2774950"/>
          <p14:tracePt t="101035" x="3911600" y="2774950"/>
          <p14:tracePt t="101037" x="3911600" y="2768600"/>
          <p14:tracePt t="101039" x="3911600" y="2763838"/>
          <p14:tracePt t="101041" x="3911600" y="2757488"/>
          <p14:tracePt t="101043" x="3916363" y="2757488"/>
          <p14:tracePt t="101044" x="3916363" y="2751138"/>
          <p14:tracePt t="101047" x="3916363" y="2744788"/>
          <p14:tracePt t="101050" x="3916363" y="2738438"/>
          <p14:tracePt t="101053" x="3922713" y="2733675"/>
          <p14:tracePt t="101056" x="3922713" y="2727325"/>
          <p14:tracePt t="101058" x="3922713" y="2720975"/>
          <p14:tracePt t="101060" x="3922713" y="2714625"/>
          <p14:tracePt t="101063" x="3922713" y="2709863"/>
          <p14:tracePt t="101065" x="3929063" y="2703513"/>
          <p14:tracePt t="101067" x="3929063" y="2697163"/>
          <p14:tracePt t="101070" x="3929063" y="2690813"/>
          <p14:tracePt t="101071" x="3929063" y="2686050"/>
          <p14:tracePt t="101074" x="3929063" y="2679700"/>
          <p14:tracePt t="101076" x="3929063" y="2673350"/>
          <p14:tracePt t="101078" x="3929063" y="2667000"/>
          <p14:tracePt t="101079" x="3935413" y="2667000"/>
          <p14:tracePt t="101080" x="3935413" y="2662238"/>
          <p14:tracePt t="101081" x="3935413" y="2655888"/>
          <p14:tracePt t="101083" x="3935413" y="2649538"/>
          <p14:tracePt t="101085" x="3935413" y="2643188"/>
          <p14:tracePt t="101087" x="3935413" y="2636838"/>
          <p14:tracePt t="101088" x="3935413" y="2632075"/>
          <p14:tracePt t="101090" x="3935413" y="2625725"/>
          <p14:tracePt t="101092" x="3935413" y="2619375"/>
          <p14:tracePt t="101094" x="3935413" y="2613025"/>
          <p14:tracePt t="101096" x="3935413" y="2608263"/>
          <p14:tracePt t="101097" x="3935413" y="2601913"/>
          <p14:tracePt t="101099" x="3935413" y="2595563"/>
          <p14:tracePt t="101101" x="3935413" y="2589213"/>
          <p14:tracePt t="101104" x="3935413" y="2578100"/>
          <p14:tracePt t="101106" x="3935413" y="2571750"/>
          <p14:tracePt t="101108" x="3935413" y="2565400"/>
          <p14:tracePt t="101110" x="3935413" y="2559050"/>
          <p14:tracePt t="101112" x="3935413" y="2554288"/>
          <p14:tracePt t="101113" x="3935413" y="2547938"/>
          <p14:tracePt t="101115" x="3935413" y="2541588"/>
          <p14:tracePt t="101116" x="3935413" y="2535238"/>
          <p14:tracePt t="101118" x="3935413" y="2530475"/>
          <p14:tracePt t="101120" x="3935413" y="2524125"/>
          <p14:tracePt t="101121" x="3935413" y="2517775"/>
          <p14:tracePt t="101123" x="3935413" y="2511425"/>
          <p14:tracePt t="101125" x="3935413" y="2506663"/>
          <p14:tracePt t="101126" x="3935413" y="2500313"/>
          <p14:tracePt t="101127" x="3929063" y="2500313"/>
          <p14:tracePt t="101128" x="3929063" y="2493963"/>
          <p14:tracePt t="101129" x="3929063" y="2487613"/>
          <p14:tracePt t="101131" x="3929063" y="2481263"/>
          <p14:tracePt t="101132" x="3929063" y="2476500"/>
          <p14:tracePt t="101134" x="3922713" y="2470150"/>
          <p14:tracePt t="101136" x="3922713" y="2463800"/>
          <p14:tracePt t="101137" x="3922713" y="2457450"/>
          <p14:tracePt t="101139" x="3922713" y="2452688"/>
          <p14:tracePt t="101140" x="3916363" y="2452688"/>
          <p14:tracePt t="101141" x="3916363" y="2446338"/>
          <p14:tracePt t="101142" x="3916363" y="2439988"/>
          <p14:tracePt t="101144" x="3911600" y="2433638"/>
          <p14:tracePt t="101146" x="3911600" y="2428875"/>
          <p14:tracePt t="101147" x="3911600" y="2422525"/>
          <p14:tracePt t="101149" x="3905250" y="2416175"/>
          <p14:tracePt t="101150" x="3905250" y="2409825"/>
          <p14:tracePt t="101152" x="3905250" y="2405063"/>
          <p14:tracePt t="101154" x="3898900" y="2398713"/>
          <p14:tracePt t="101155" x="3898900" y="2392363"/>
          <p14:tracePt t="101156" x="3898900" y="2386013"/>
          <p14:tracePt t="101157" x="3892550" y="2386013"/>
          <p14:tracePt t="101158" x="3892550" y="2379663"/>
          <p14:tracePt t="101160" x="3887788" y="2374900"/>
          <p14:tracePt t="101161" x="3887788" y="2368550"/>
          <p14:tracePt t="101163" x="3887788" y="2362200"/>
          <p14:tracePt t="101164" x="3881438" y="2355850"/>
          <p14:tracePt t="101166" x="3881438" y="2351088"/>
          <p14:tracePt t="101167" x="3875088" y="2344738"/>
          <p14:tracePt t="101169" x="3875088" y="2338388"/>
          <p14:tracePt t="101170" x="3868738" y="2332038"/>
          <p14:tracePt t="101172" x="3868738" y="2327275"/>
          <p14:tracePt t="101173" x="3863975" y="2327275"/>
          <p14:tracePt t="101174" x="3863975" y="2320925"/>
          <p14:tracePt t="101175" x="3863975" y="2314575"/>
          <p14:tracePt t="101176" x="3857625" y="2314575"/>
          <p14:tracePt t="101177" x="3857625" y="2308225"/>
          <p14:tracePt t="101179" x="3851275" y="2301875"/>
          <p14:tracePt t="101180" x="3851275" y="2297113"/>
          <p14:tracePt t="101182" x="3851275" y="2290763"/>
          <p14:tracePt t="101183" x="3844925" y="2290763"/>
          <p14:tracePt t="101184" x="3844925" y="2284413"/>
          <p14:tracePt t="101186" x="3840163" y="2278063"/>
          <p14:tracePt t="101187" x="3840163" y="2273300"/>
          <p14:tracePt t="101189" x="3840163" y="2266950"/>
          <p14:tracePt t="101190" x="3833813" y="2266950"/>
          <p14:tracePt t="101191" x="3833813" y="2260600"/>
          <p14:tracePt t="101193" x="3827463" y="2254250"/>
          <p14:tracePt t="101195" x="3827463" y="2249488"/>
          <p14:tracePt t="101196" x="3821113" y="2249488"/>
          <p14:tracePt t="101198" x="3814763" y="2243138"/>
          <p14:tracePt t="101200" x="3814763" y="2236788"/>
          <p14:tracePt t="101201" x="3810000" y="2236788"/>
          <p14:tracePt t="101202" x="3810000" y="2230438"/>
          <p14:tracePt t="101204" x="3803650" y="2224088"/>
          <p14:tracePt t="101207" x="3797300" y="2219325"/>
          <p14:tracePt t="101209" x="3790950" y="2212975"/>
          <p14:tracePt t="101211" x="3786188" y="2212975"/>
          <p14:tracePt t="101212" x="3786188" y="2206625"/>
          <p14:tracePt t="101214" x="3779838" y="2200275"/>
          <p14:tracePt t="101216" x="3773488" y="2200275"/>
          <p14:tracePt t="101217" x="3773488" y="2195513"/>
          <p14:tracePt t="101218" x="3767138" y="2195513"/>
          <p14:tracePt t="101219" x="3767138" y="2189163"/>
          <p14:tracePt t="101220" x="3762375" y="2189163"/>
          <p14:tracePt t="101222" x="3756025" y="2182813"/>
          <p14:tracePt t="101224" x="3749675" y="2182813"/>
          <p14:tracePt t="101225" x="3749675" y="2176463"/>
          <p14:tracePt t="101226" x="3743325" y="2176463"/>
          <p14:tracePt t="101228" x="3736975" y="2171700"/>
          <p14:tracePt t="101231" x="3732213" y="2171700"/>
          <p14:tracePt t="101232" x="3732213" y="2165350"/>
          <p14:tracePt t="101233" x="3725863" y="2165350"/>
          <p14:tracePt t="101235" x="3719513" y="2159000"/>
          <p14:tracePt t="101237" x="3713163" y="2159000"/>
          <p14:tracePt t="101239" x="3708400" y="2152650"/>
          <p14:tracePt t="101241" x="3702050" y="2152650"/>
          <p14:tracePt t="101243" x="3695700" y="2147888"/>
          <p14:tracePt t="101246" x="3689350" y="2147888"/>
          <p14:tracePt t="101247" x="3684588" y="2147888"/>
          <p14:tracePt t="101248" x="3684588" y="2141538"/>
          <p14:tracePt t="101250" x="3678238" y="2141538"/>
          <p14:tracePt t="101252" x="3671888" y="2141538"/>
          <p14:tracePt t="101254" x="3671888" y="2135188"/>
          <p14:tracePt t="101254" x="3665538" y="2135188"/>
          <p14:tracePt t="101256" x="3660775" y="2135188"/>
          <p14:tracePt t="101258" x="3654425" y="2135188"/>
          <p14:tracePt t="101260" x="3648075" y="2135188"/>
          <p14:tracePt t="101261" x="3648075" y="2128838"/>
          <p14:tracePt t="101262" x="3641725" y="2128838"/>
          <p14:tracePt t="101264" x="3635375" y="2128838"/>
          <p14:tracePt t="101266" x="3630613" y="2128838"/>
          <p14:tracePt t="101268" x="3624263" y="2128838"/>
          <p14:tracePt t="101269" x="3624263" y="2122488"/>
          <p14:tracePt t="101270" x="3617913" y="2122488"/>
          <p14:tracePt t="101272" x="3611563" y="2122488"/>
          <p14:tracePt t="101274" x="3606800" y="2122488"/>
          <p14:tracePt t="101276" x="3600450" y="2122488"/>
          <p14:tracePt t="101277" x="3594100" y="2122488"/>
          <p14:tracePt t="101280" x="3587750" y="2122488"/>
          <p14:tracePt t="101281" x="3582988" y="2122488"/>
          <p14:tracePt t="101283" x="3576638" y="2122488"/>
          <p14:tracePt t="101286" x="3570288" y="2122488"/>
          <p14:tracePt t="101287" x="3563938" y="2122488"/>
          <p14:tracePt t="101289" x="3557588" y="2122488"/>
          <p14:tracePt t="101292" x="3552825" y="2122488"/>
          <p14:tracePt t="101294" x="3546475" y="2122488"/>
          <p14:tracePt t="101296" x="3540125" y="2122488"/>
          <p14:tracePt t="101298" x="3533775" y="2122488"/>
          <p14:tracePt t="101300" x="3529013" y="2122488"/>
          <p14:tracePt t="101302" x="3522663" y="2122488"/>
          <p14:tracePt t="101304" x="3516313" y="2122488"/>
          <p14:tracePt t="101306" x="3509963" y="2122488"/>
          <p14:tracePt t="101308" x="3505200" y="2122488"/>
          <p14:tracePt t="101310" x="3498850" y="2122488"/>
          <p14:tracePt t="101312" x="3492500" y="2122488"/>
          <p14:tracePt t="101315" x="3486150" y="2122488"/>
          <p14:tracePt t="101317" x="3479800" y="2122488"/>
          <p14:tracePt t="101319" x="3475038" y="2122488"/>
          <p14:tracePt t="101320" x="3475038" y="2128838"/>
          <p14:tracePt t="101321" x="3468688" y="2128838"/>
          <p14:tracePt t="101324" x="3462338" y="2128838"/>
          <p14:tracePt t="101326" x="3455988" y="2128838"/>
          <p14:tracePt t="101328" x="3451225" y="2128838"/>
          <p14:tracePt t="101329" x="3451225" y="2135188"/>
          <p14:tracePt t="101330" x="3444875" y="2135188"/>
          <p14:tracePt t="101333" x="3438525" y="2135188"/>
          <p14:tracePt t="101336" x="3432175" y="2141538"/>
          <p14:tracePt t="101339" x="3427413" y="2141538"/>
          <p14:tracePt t="101342" x="3421063" y="2141538"/>
          <p14:tracePt t="101343" x="3421063" y="2147888"/>
          <p14:tracePt t="101345" x="3414713" y="2147888"/>
          <p14:tracePt t="101348" x="3408363" y="2147888"/>
          <p14:tracePt t="101350" x="3403600" y="2147888"/>
          <p14:tracePt t="101351" x="3403600" y="2152650"/>
          <p14:tracePt t="101354" x="3397250" y="2152650"/>
          <p14:tracePt t="101357" x="3390900" y="2159000"/>
          <p14:tracePt t="101361" x="3384550" y="2159000"/>
          <p14:tracePt t="101362" x="3384550" y="2165350"/>
          <p14:tracePt t="101364" x="3378200" y="2165350"/>
          <p14:tracePt t="101368" x="3373438" y="2171700"/>
          <p14:tracePt t="101371" x="3367088" y="2171700"/>
          <p14:tracePt t="101373" x="3367088" y="2176463"/>
          <p14:tracePt t="101374" x="3360738" y="2176463"/>
          <p14:tracePt t="101377" x="3360738" y="2182813"/>
          <p14:tracePt t="101378" x="3354388" y="2182813"/>
          <p14:tracePt t="101381" x="3354388" y="2189163"/>
          <p14:tracePt t="101382" x="3349625" y="2189163"/>
          <p14:tracePt t="101385" x="3343275" y="2195513"/>
          <p14:tracePt t="101388" x="3343275" y="2200275"/>
          <p14:tracePt t="101389" x="3336925" y="2200275"/>
          <p14:tracePt t="101391" x="3336925" y="2206625"/>
          <p14:tracePt t="101393" x="3330575" y="2206625"/>
          <p14:tracePt t="101394" x="3330575" y="2212975"/>
          <p14:tracePt t="101396" x="3325813" y="2219325"/>
          <p14:tracePt t="101399" x="3325813" y="2224088"/>
          <p14:tracePt t="101400" x="3319463" y="2224088"/>
          <p14:tracePt t="101401" x="3319463" y="2230438"/>
          <p14:tracePt t="101404" x="3313113" y="2236788"/>
          <p14:tracePt t="101406" x="3313113" y="2243138"/>
          <p14:tracePt t="101407" x="3306763" y="2243138"/>
          <p14:tracePt t="101408" x="3306763" y="2249488"/>
          <p14:tracePt t="101410" x="3300413" y="2254250"/>
          <p14:tracePt t="101412" x="3300413" y="2260600"/>
          <p14:tracePt t="101413" x="3295650" y="2260600"/>
          <p14:tracePt t="101414" x="3295650" y="2266950"/>
          <p14:tracePt t="101416" x="3295650" y="2273300"/>
          <p14:tracePt t="101417" x="3289300" y="2273300"/>
          <p14:tracePt t="101418" x="3289300" y="2278063"/>
          <p14:tracePt t="101420" x="3282950" y="2284413"/>
          <p14:tracePt t="101422" x="3282950" y="2290763"/>
          <p14:tracePt t="101424" x="3276600" y="2297113"/>
          <p14:tracePt t="101426" x="3276600" y="2301875"/>
          <p14:tracePt t="101428" x="3271838" y="2308225"/>
          <p14:tracePt t="101429" x="3271838" y="2314575"/>
          <p14:tracePt t="101431" x="3271838" y="2320925"/>
          <p14:tracePt t="101432" x="3265488" y="2320925"/>
          <p14:tracePt t="101433" x="3265488" y="2327275"/>
          <p14:tracePt t="101434" x="3265488" y="2332038"/>
          <p14:tracePt t="101436" x="3265488" y="2338388"/>
          <p14:tracePt t="101437" x="3259138" y="2344738"/>
          <p14:tracePt t="101439" x="3259138" y="2351088"/>
          <p14:tracePt t="101440" x="3259138" y="2355850"/>
          <p14:tracePt t="101442" x="3259138" y="2362200"/>
          <p14:tracePt t="101443" x="3252788" y="2362200"/>
          <p14:tracePt t="101445" x="3252788" y="2374900"/>
          <p14:tracePt t="101447" x="3252788" y="2379663"/>
          <p14:tracePt t="101448" x="3252788" y="2386013"/>
          <p14:tracePt t="101449" x="3252788" y="2392363"/>
          <p14:tracePt t="101450" x="3248025" y="2398713"/>
          <p14:tracePt t="101452" x="3248025" y="2405063"/>
          <p14:tracePt t="101453" x="3248025" y="2409825"/>
          <p14:tracePt t="101455" x="3248025" y="2416175"/>
          <p14:tracePt t="101456" x="3248025" y="2422525"/>
          <p14:tracePt t="101457" x="3248025" y="2428875"/>
          <p14:tracePt t="101458" x="3248025" y="2433638"/>
          <p14:tracePt t="101459" x="3248025" y="2439988"/>
          <p14:tracePt t="101461" x="3248025" y="2446338"/>
          <p14:tracePt t="101462" x="3248025" y="2452688"/>
          <p14:tracePt t="101463" x="3248025" y="2457450"/>
          <p14:tracePt t="101465" x="3248025" y="2463800"/>
          <p14:tracePt t="101466" x="3248025" y="2470150"/>
          <p14:tracePt t="101467" x="3248025" y="2476500"/>
          <p14:tracePt t="101468" x="3248025" y="2481263"/>
          <p14:tracePt t="101470" x="3248025" y="2487613"/>
          <p14:tracePt t="101471" x="3248025" y="2493963"/>
          <p14:tracePt t="101472" x="3248025" y="2500313"/>
          <p14:tracePt t="101474" x="3248025" y="2506663"/>
          <p14:tracePt t="101475" x="3248025" y="2511425"/>
          <p14:tracePt t="101476" x="3248025" y="2517775"/>
          <p14:tracePt t="101478" x="3248025" y="2524125"/>
          <p14:tracePt t="101479" x="3248025" y="2530475"/>
          <p14:tracePt t="101482" x="3248025" y="2541588"/>
          <p14:tracePt t="101484" x="3248025" y="2547938"/>
          <p14:tracePt t="101485" x="3248025" y="2554288"/>
          <p14:tracePt t="101487" x="3248025" y="2559050"/>
          <p14:tracePt t="101488" x="3248025" y="2565400"/>
          <p14:tracePt t="101490" x="3248025" y="2571750"/>
          <p14:tracePt t="101491" x="3248025" y="2578100"/>
          <p14:tracePt t="101493" x="3248025" y="2584450"/>
          <p14:tracePt t="101494" x="3248025" y="2589213"/>
          <p14:tracePt t="101495" x="3248025" y="2595563"/>
          <p14:tracePt t="101497" x="3248025" y="2601913"/>
          <p14:tracePt t="101499" x="3248025" y="2608263"/>
          <p14:tracePt t="101500" x="3252788" y="2613025"/>
          <p14:tracePt t="101501" x="3252788" y="2619375"/>
          <p14:tracePt t="101504" x="3252788" y="2632075"/>
          <p14:tracePt t="101506" x="3259138" y="2636838"/>
          <p14:tracePt t="101507" x="3259138" y="2643188"/>
          <p14:tracePt t="101509" x="3259138" y="2649538"/>
          <p14:tracePt t="101511" x="3259138" y="2655888"/>
          <p14:tracePt t="101512" x="3265488" y="2662238"/>
          <p14:tracePt t="101514" x="3265488" y="2667000"/>
          <p14:tracePt t="101516" x="3265488" y="2673350"/>
          <p14:tracePt t="101517" x="3271838" y="2679700"/>
          <p14:tracePt t="101519" x="3271838" y="2686050"/>
          <p14:tracePt t="101520" x="3271838" y="2690813"/>
          <p14:tracePt t="101522" x="3276600" y="2697163"/>
          <p14:tracePt t="101524" x="3276600" y="2703513"/>
          <p14:tracePt t="101525" x="3276600" y="2709863"/>
          <p14:tracePt t="101526" x="3282950" y="2709863"/>
          <p14:tracePt t="101527" x="3282950" y="2714625"/>
          <p14:tracePt t="101528" x="3282950" y="2720975"/>
          <p14:tracePt t="101530" x="3282950" y="2727325"/>
          <p14:tracePt t="101531" x="3289300" y="2733675"/>
          <p14:tracePt t="101533" x="3289300" y="2738438"/>
          <p14:tracePt t="101534" x="3295650" y="2738438"/>
          <p14:tracePt t="101535" x="3295650" y="2744788"/>
          <p14:tracePt t="101536" x="3295650" y="2751138"/>
          <p14:tracePt t="101538" x="3300413" y="2757488"/>
          <p14:tracePt t="101540" x="3300413" y="2763838"/>
          <p14:tracePt t="101541" x="3306763" y="2763838"/>
          <p14:tracePt t="101542" x="3306763" y="2768600"/>
          <p14:tracePt t="101544" x="3306763" y="2774950"/>
          <p14:tracePt t="101545" x="3313113" y="2781300"/>
          <p14:tracePt t="101547" x="3313113" y="2787650"/>
          <p14:tracePt t="101548" x="3319463" y="2787650"/>
          <p14:tracePt t="101550" x="3319463" y="2792413"/>
          <p14:tracePt t="101551" x="3325813" y="2798763"/>
          <p14:tracePt t="101554" x="3330575" y="2805113"/>
          <p14:tracePt t="101556" x="3330575" y="2811463"/>
          <p14:tracePt t="101557" x="3336925" y="2816225"/>
          <p14:tracePt t="101560" x="3343275" y="2822575"/>
          <p14:tracePt t="101562" x="3343275" y="2828925"/>
          <p14:tracePt t="101563" x="3349625" y="2835275"/>
          <p14:tracePt t="101566" x="3354388" y="2841625"/>
          <p14:tracePt t="101568" x="3354388" y="2846388"/>
          <p14:tracePt t="101569" x="3360738" y="2846388"/>
          <p14:tracePt t="101570" x="3360738" y="2852738"/>
          <p14:tracePt t="101571" x="3367088" y="2852738"/>
          <p14:tracePt t="101572" x="3367088" y="2859088"/>
          <p14:tracePt t="101574" x="3373438" y="2865438"/>
          <p14:tracePt t="101576" x="3378200" y="2870200"/>
          <p14:tracePt t="101578" x="3378200" y="2876550"/>
          <p14:tracePt t="101579" x="3384550" y="2882900"/>
          <p14:tracePt t="101581" x="3390900" y="2889250"/>
          <p14:tracePt t="101583" x="3397250" y="2894013"/>
          <p14:tracePt t="101584" x="3397250" y="2900363"/>
          <p14:tracePt t="101585" x="3403600" y="2900363"/>
          <p14:tracePt t="101586" x="3403600" y="2906713"/>
          <p14:tracePt t="101589" x="3414713" y="2919413"/>
          <p14:tracePt t="101591" x="3421063" y="2924175"/>
          <p14:tracePt t="101592" x="3421063" y="2930525"/>
          <p14:tracePt t="101593" x="3427413" y="2936875"/>
          <p14:tracePt t="101595" x="3432175" y="2943225"/>
          <p14:tracePt t="101596" x="3432175" y="2947988"/>
          <p14:tracePt t="101597" x="3438525" y="2954338"/>
          <p14:tracePt t="101598" x="3444875" y="2954338"/>
          <p14:tracePt t="101599" x="3444875" y="2960688"/>
          <p14:tracePt t="101600" x="3451225" y="2967038"/>
          <p14:tracePt t="101601" x="3451225" y="2971800"/>
          <p14:tracePt t="101602" x="3455988" y="2978150"/>
          <p14:tracePt t="101604" x="3462338" y="2984500"/>
          <p14:tracePt t="101605" x="3462338" y="2990850"/>
          <p14:tracePt t="101607" x="3468688" y="2995613"/>
          <p14:tracePt t="101608" x="3475038" y="3001963"/>
          <p14:tracePt t="101609" x="3479800" y="3008313"/>
          <p14:tracePt t="101610" x="3479800" y="3014663"/>
          <p14:tracePt t="101611" x="3486150" y="3021013"/>
          <p14:tracePt t="101612" x="3486150" y="3025775"/>
          <p14:tracePt t="101613" x="3492500" y="3032125"/>
          <p14:tracePt t="101614" x="3498850" y="3038475"/>
          <p14:tracePt t="101615" x="3498850" y="3044825"/>
          <p14:tracePt t="101616" x="3505200" y="3044825"/>
          <p14:tracePt t="101617" x="3505200" y="3049588"/>
          <p14:tracePt t="101618" x="3509963" y="3055938"/>
          <p14:tracePt t="101619" x="3509963" y="3062288"/>
          <p14:tracePt t="101620" x="3516313" y="3068638"/>
          <p14:tracePt t="101621" x="3522663" y="3073400"/>
          <p14:tracePt t="101623" x="3529013" y="3086100"/>
          <p14:tracePt t="101624" x="3529013" y="3092450"/>
          <p14:tracePt t="101625" x="3533775" y="3098800"/>
          <p14:tracePt t="101626" x="3533775" y="3103563"/>
          <p14:tracePt t="101627" x="3540125" y="3109913"/>
          <p14:tracePt t="101628" x="3540125" y="3116263"/>
          <p14:tracePt t="101629" x="3546475" y="3122613"/>
          <p14:tracePt t="101630" x="3546475" y="3127375"/>
          <p14:tracePt t="101631" x="3552825" y="3133725"/>
          <p14:tracePt t="101632" x="3557588" y="3140075"/>
          <p14:tracePt t="101633" x="3557588" y="3146425"/>
          <p14:tracePt t="101634" x="3557588" y="3151188"/>
          <p14:tracePt t="101635" x="3563938" y="3157538"/>
          <p14:tracePt t="101636" x="3570288" y="3163888"/>
          <p14:tracePt t="101637" x="3570288" y="3170238"/>
          <p14:tracePt t="101638" x="3570288" y="3176588"/>
          <p14:tracePt t="101639" x="3576638" y="3181350"/>
          <p14:tracePt t="101640" x="3576638" y="3187700"/>
          <p14:tracePt t="101641" x="3582988" y="3194050"/>
          <p14:tracePt t="101642" x="3582988" y="3200400"/>
          <p14:tracePt t="101643" x="3587750" y="3205163"/>
          <p14:tracePt t="101644" x="3587750" y="3217863"/>
          <p14:tracePt t="101645" x="3594100" y="3217863"/>
          <p14:tracePt t="101646" x="3594100" y="3228975"/>
          <p14:tracePt t="101647" x="3600450" y="3228975"/>
          <p14:tracePt t="101648" x="3600450" y="3241675"/>
          <p14:tracePt t="101649" x="3600450" y="3248025"/>
          <p14:tracePt t="101650" x="3606800" y="3252788"/>
          <p14:tracePt t="101651" x="3606800" y="3259138"/>
          <p14:tracePt t="101652" x="3611563" y="3265488"/>
          <p14:tracePt t="101653" x="3611563" y="3271838"/>
          <p14:tracePt t="101654" x="3611563" y="3278188"/>
          <p14:tracePt t="101655" x="3617913" y="3282950"/>
          <p14:tracePt t="101656" x="3617913" y="3289300"/>
          <p14:tracePt t="101657" x="3624263" y="3295650"/>
          <p14:tracePt t="101658" x="3624263" y="3306763"/>
          <p14:tracePt t="101659" x="3624263" y="3313113"/>
          <p14:tracePt t="101660" x="3630613" y="3319463"/>
          <p14:tracePt t="101661" x="3630613" y="3325813"/>
          <p14:tracePt t="101662" x="3630613" y="3330575"/>
          <p14:tracePt t="101663" x="3635375" y="3336925"/>
          <p14:tracePt t="101664" x="3635375" y="3343275"/>
          <p14:tracePt t="101665" x="3635375" y="3349625"/>
          <p14:tracePt t="101666" x="3635375" y="3360738"/>
          <p14:tracePt t="101667" x="3635375" y="3367088"/>
          <p14:tracePt t="101668" x="3641725" y="3373438"/>
          <p14:tracePt t="101669" x="3641725" y="3379788"/>
          <p14:tracePt t="101670" x="3641725" y="3384550"/>
          <p14:tracePt t="101671" x="3641725" y="3390900"/>
          <p14:tracePt t="101672" x="3648075" y="3397250"/>
          <p14:tracePt t="101673" x="3648075" y="3403600"/>
          <p14:tracePt t="101674" x="3648075" y="3408363"/>
          <p14:tracePt t="101675" x="3648075" y="3421063"/>
          <p14:tracePt t="101676" x="3654425" y="3427413"/>
          <p14:tracePt t="101677" x="3654425" y="3433763"/>
          <p14:tracePt t="101678" x="3654425" y="3438525"/>
          <p14:tracePt t="101679" x="3654425" y="3444875"/>
          <p14:tracePt t="101680" x="3654425" y="3451225"/>
          <p14:tracePt t="101681" x="3654425" y="3457575"/>
          <p14:tracePt t="101682" x="3660775" y="3462338"/>
          <p14:tracePt t="101683" x="3660775" y="3468688"/>
          <p14:tracePt t="101684" x="3660775" y="3475038"/>
          <p14:tracePt t="101685" x="3660775" y="3481388"/>
          <p14:tracePt t="101686" x="3660775" y="3486150"/>
          <p14:tracePt t="101686" x="3660775" y="3492500"/>
          <p14:tracePt t="101688" x="3660775" y="3498850"/>
          <p14:tracePt t="101689" x="3660775" y="3505200"/>
          <p14:tracePt t="101690" x="3660775" y="3509963"/>
          <p14:tracePt t="101691" x="3660775" y="3516313"/>
          <p14:tracePt t="101692" x="3660775" y="3522663"/>
          <p14:tracePt t="101693" x="3660775" y="3529013"/>
          <p14:tracePt t="101695" x="3660775" y="3535363"/>
          <p14:tracePt t="101696" x="3660775" y="3540125"/>
          <p14:tracePt t="101697" x="3660775" y="3546475"/>
          <p14:tracePt t="101698" x="3660775" y="3552825"/>
          <p14:tracePt t="101699" x="3660775" y="3559175"/>
          <p14:tracePt t="101700" x="3660775" y="3563938"/>
          <p14:tracePt t="101701" x="3660775" y="3570288"/>
          <p14:tracePt t="101702" x="3660775" y="3576638"/>
          <p14:tracePt t="101704" x="3660775" y="3582988"/>
          <p14:tracePt t="101705" x="3660775" y="3587750"/>
          <p14:tracePt t="101706" x="3660775" y="3594100"/>
          <p14:tracePt t="101707" x="3660775" y="3600450"/>
          <p14:tracePt t="101708" x="3660775" y="3606800"/>
          <p14:tracePt t="101709" x="3660775" y="3613150"/>
          <p14:tracePt t="101710" x="3654425" y="3613150"/>
          <p14:tracePt t="101711" x="3654425" y="3617913"/>
          <p14:tracePt t="101712" x="3654425" y="3624263"/>
          <p14:tracePt t="101713" x="3654425" y="3630613"/>
          <p14:tracePt t="101714" x="3654425" y="3636963"/>
          <p14:tracePt t="101715" x="3648075" y="3641725"/>
          <p14:tracePt t="101716" x="3648075" y="3648075"/>
          <p14:tracePt t="101717" x="3648075" y="3654425"/>
          <p14:tracePt t="101719" x="3641725" y="3665538"/>
          <p14:tracePt t="101721" x="3641725" y="3671888"/>
          <p14:tracePt t="101722" x="3635375" y="3684588"/>
          <p14:tracePt t="101724" x="3635375" y="3690938"/>
          <p14:tracePt t="101725" x="3630613" y="3695700"/>
          <p14:tracePt t="101726" x="3630613" y="3702050"/>
          <p14:tracePt t="101727" x="3624263" y="3708400"/>
          <p14:tracePt t="101728" x="3624263" y="3714750"/>
          <p14:tracePt t="101729" x="3624263" y="3719513"/>
          <p14:tracePt t="101730" x="3617913" y="3725863"/>
          <p14:tracePt t="101731" x="3617913" y="3732213"/>
          <p14:tracePt t="101732" x="3611563" y="3738563"/>
          <p14:tracePt t="101733" x="3611563" y="3743325"/>
          <p14:tracePt t="101734" x="3606800" y="3749675"/>
          <p14:tracePt t="101735" x="3606800" y="3756025"/>
          <p14:tracePt t="101736" x="3600450" y="3762375"/>
          <p14:tracePt t="101737" x="3600450" y="3767138"/>
          <p14:tracePt t="101738" x="3594100" y="3773488"/>
          <p14:tracePt t="101739" x="3587750" y="3779838"/>
          <p14:tracePt t="101740" x="3587750" y="3786188"/>
          <p14:tracePt t="101741" x="3582988" y="3792538"/>
          <p14:tracePt t="101742" x="3582988" y="3797300"/>
          <p14:tracePt t="101743" x="3576638" y="3803650"/>
          <p14:tracePt t="101744" x="3570288" y="3810000"/>
          <p14:tracePt t="101745" x="3570288" y="3816350"/>
          <p14:tracePt t="101746" x="3563938" y="3821113"/>
          <p14:tracePt t="101747" x="3557588" y="3827463"/>
          <p14:tracePt t="101748" x="3552825" y="3833813"/>
          <p14:tracePt t="101749" x="3552825" y="3840163"/>
          <p14:tracePt t="101750" x="3546475" y="3844925"/>
          <p14:tracePt t="101751" x="3540125" y="3851275"/>
          <p14:tracePt t="101752" x="3540125" y="3857625"/>
          <p14:tracePt t="101753" x="3533775" y="3870325"/>
          <p14:tracePt t="101754" x="3529013" y="3875088"/>
          <p14:tracePt t="101755" x="3522663" y="3881438"/>
          <p14:tracePt t="101756" x="3522663" y="3887788"/>
          <p14:tracePt t="101757" x="3516313" y="3894138"/>
          <p14:tracePt t="101758" x="3509963" y="3898900"/>
          <p14:tracePt t="101759" x="3505200" y="3905250"/>
          <p14:tracePt t="101760" x="3498850" y="3911600"/>
          <p14:tracePt t="101761" x="3492500" y="3917950"/>
          <p14:tracePt t="101762" x="3492500" y="3922713"/>
          <p14:tracePt t="101763" x="3486150" y="3929063"/>
          <p14:tracePt t="101764" x="3479800" y="3935413"/>
          <p14:tracePt t="101765" x="3475038" y="3941763"/>
          <p14:tracePt t="101766" x="3468688" y="3952875"/>
          <p14:tracePt t="101768" x="3462338" y="3959225"/>
          <p14:tracePt t="101769" x="3455988" y="3971925"/>
          <p14:tracePt t="101770" x="3451225" y="3971925"/>
          <p14:tracePt t="101771" x="3444875" y="3983038"/>
          <p14:tracePt t="101772" x="3438525" y="3983038"/>
          <p14:tracePt t="101773" x="3432175" y="3995738"/>
          <p14:tracePt t="101774" x="3427413" y="3995738"/>
          <p14:tracePt t="101775" x="3421063" y="4000500"/>
          <p14:tracePt t="101776" x="3421063" y="4006850"/>
          <p14:tracePt t="101777" x="3414713" y="4019550"/>
          <p14:tracePt t="101778" x="3408363" y="4019550"/>
          <p14:tracePt t="101779" x="3403600" y="4024313"/>
          <p14:tracePt t="101780" x="3397250" y="4030663"/>
          <p14:tracePt t="101781" x="3390900" y="4037013"/>
          <p14:tracePt t="101782" x="3384550" y="4043363"/>
          <p14:tracePt t="101783" x="3378200" y="4049713"/>
          <p14:tracePt t="101784" x="3373438" y="4054475"/>
          <p14:tracePt t="101785" x="3367088" y="4067175"/>
          <p14:tracePt t="101786" x="3360738" y="4067175"/>
          <p14:tracePt t="101787" x="3354388" y="4078288"/>
          <p14:tracePt t="101788" x="3349625" y="4078288"/>
          <p14:tracePt t="101789" x="3343275" y="4084638"/>
          <p14:tracePt t="101790" x="3336925" y="4097338"/>
          <p14:tracePt t="101791" x="3330575" y="4102100"/>
          <p14:tracePt t="101792" x="3325813" y="4108450"/>
          <p14:tracePt t="101793" x="3319463" y="4114800"/>
          <p14:tracePt t="101794" x="3313113" y="4121150"/>
          <p14:tracePt t="101795" x="3300413" y="4127500"/>
          <p14:tracePt t="101796" x="3295650" y="4132263"/>
          <p14:tracePt t="101797" x="3289300" y="4138613"/>
          <p14:tracePt t="101798" x="3282950" y="4144963"/>
          <p14:tracePt t="101799" x="3271838" y="4151313"/>
          <p14:tracePt t="101800" x="3265488" y="4156075"/>
          <p14:tracePt t="101801" x="3259138" y="4162425"/>
          <p14:tracePt t="101802" x="3252788" y="4168775"/>
          <p14:tracePt t="101803" x="3241675" y="4179888"/>
          <p14:tracePt t="101803" x="3235325" y="4186238"/>
          <p14:tracePt t="101805" x="3228975" y="4192588"/>
          <p14:tracePt t="101806" x="3224213" y="4198938"/>
          <p14:tracePt t="101807" x="3211513" y="4205288"/>
          <p14:tracePt t="101808" x="3205163" y="4210050"/>
          <p14:tracePt t="101809" x="3194050" y="4222750"/>
          <p14:tracePt t="101810" x="3187700" y="4229100"/>
          <p14:tracePt t="101811" x="3181350" y="4233863"/>
          <p14:tracePt t="101812" x="3170238" y="4240213"/>
          <p14:tracePt t="101813" x="3157538" y="4246563"/>
          <p14:tracePt t="101814" x="3151188" y="4257675"/>
          <p14:tracePt t="101815" x="3146425" y="4264025"/>
          <p14:tracePt t="101816" x="3133725" y="4270375"/>
          <p14:tracePt t="101817" x="3121025" y="4281488"/>
          <p14:tracePt t="101818" x="3116263" y="4287838"/>
          <p14:tracePt t="101819" x="3109913" y="4294188"/>
          <p14:tracePt t="101820" x="3097213" y="4300538"/>
          <p14:tracePt t="101821" x="3086100" y="4311650"/>
          <p14:tracePt t="101822" x="3079750" y="4318000"/>
          <p14:tracePt t="101823" x="3068638" y="4324350"/>
          <p14:tracePt t="101824" x="3055938" y="4335463"/>
          <p14:tracePt t="101825" x="3049588" y="4341813"/>
          <p14:tracePt t="101826" x="3038475" y="4348163"/>
          <p14:tracePt t="101827" x="3025775" y="4359275"/>
          <p14:tracePt t="101828" x="3019425" y="4365625"/>
          <p14:tracePt t="101829" x="3008313" y="4378325"/>
          <p14:tracePt t="101830" x="2995613" y="4384675"/>
          <p14:tracePt t="101831" x="2984500" y="4395788"/>
          <p14:tracePt t="101832" x="2978150" y="4402138"/>
          <p14:tracePt t="101833" x="2967038" y="4408488"/>
          <p14:tracePt t="101834" x="2954338" y="4419600"/>
          <p14:tracePt t="101835" x="2941638" y="4425950"/>
          <p14:tracePt t="101836" x="2936875" y="4437063"/>
          <p14:tracePt t="101837" x="2924175" y="4443413"/>
          <p14:tracePt t="101838" x="2913063" y="4456113"/>
          <p14:tracePt t="101839" x="2900363" y="4462463"/>
          <p14:tracePt t="101840" x="2889250" y="4473575"/>
          <p14:tracePt t="101841" x="2882900" y="4479925"/>
          <p14:tracePt t="101842" x="2870200" y="4486275"/>
          <p14:tracePt t="101843" x="2859088" y="4497388"/>
          <p14:tracePt t="101844" x="2846388" y="4503738"/>
          <p14:tracePt t="101845" x="2835275" y="4514850"/>
          <p14:tracePt t="101846" x="2822575" y="4521200"/>
          <p14:tracePt t="101847" x="2811463" y="4533900"/>
          <p14:tracePt t="101848" x="2805113" y="4538663"/>
          <p14:tracePt t="101849" x="2787650" y="4551363"/>
          <p14:tracePt t="101850" x="2781300" y="4557713"/>
          <p14:tracePt t="101851" x="2768600" y="4564063"/>
          <p14:tracePt t="101852" x="2757488" y="4575175"/>
          <p14:tracePt t="101853" x="2744788" y="4587875"/>
          <p14:tracePt t="101854" x="2733675" y="4592638"/>
          <p14:tracePt t="101855" x="2720975" y="4598988"/>
          <p14:tracePt t="101856" x="2709863" y="4611688"/>
          <p14:tracePt t="101857" x="2697163" y="4616450"/>
          <p14:tracePt t="101858" x="2684463" y="4629150"/>
          <p14:tracePt t="101859" x="2673350" y="4635500"/>
          <p14:tracePt t="101860" x="2660650" y="4646613"/>
          <p14:tracePt t="101861" x="2649538" y="4652963"/>
          <p14:tracePt t="101862" x="2636838" y="4659313"/>
          <p14:tracePt t="101863" x="2625725" y="4670425"/>
          <p14:tracePt t="101864" x="2613025" y="4676775"/>
          <p14:tracePt t="101865" x="2595563" y="4689475"/>
          <p14:tracePt t="101866" x="2582863" y="4694238"/>
          <p14:tracePt t="101867" x="2578100" y="4700588"/>
          <p14:tracePt t="101868" x="2559050" y="4713288"/>
          <p14:tracePt t="101869" x="2547938" y="4719638"/>
          <p14:tracePt t="101870" x="2535238" y="4724400"/>
          <p14:tracePt t="101871" x="2524125" y="4730750"/>
          <p14:tracePt t="101872" x="2505075" y="4743450"/>
          <p14:tracePt t="101873" x="2493963" y="4748213"/>
          <p14:tracePt t="101874" x="2481263" y="4760913"/>
          <p14:tracePt t="101875" x="2463800" y="4767263"/>
          <p14:tracePt t="101876" x="2452688" y="4772025"/>
          <p14:tracePt t="101877" x="2439988" y="4778375"/>
          <p14:tracePt t="101879" x="2409825" y="4795838"/>
          <p14:tracePt t="101880" x="2403475" y="4795838"/>
          <p14:tracePt t="101881" x="2386013" y="4808538"/>
          <p14:tracePt t="101882" x="2368550" y="4814888"/>
          <p14:tracePt t="101883" x="2349500" y="4826000"/>
          <p14:tracePt t="101884" x="2338388" y="4832350"/>
          <p14:tracePt t="101887" x="2297113" y="4856163"/>
          <p14:tracePt t="101888" x="2284413" y="4862513"/>
          <p14:tracePt t="101889" x="2266950" y="4868863"/>
          <p14:tracePt t="101890" x="2254250" y="4873625"/>
          <p14:tracePt t="101891" x="2236788" y="4886325"/>
          <p14:tracePt t="101892" x="2224088" y="4892675"/>
          <p14:tracePt t="101893" x="2212975" y="4899025"/>
          <p14:tracePt t="101894" x="2195513" y="4903788"/>
          <p14:tracePt t="101895" x="2176463" y="4910138"/>
          <p14:tracePt t="101896" x="2165350" y="4916488"/>
          <p14:tracePt t="101897" x="2152650" y="4922838"/>
          <p14:tracePt t="101898" x="2135188" y="4933950"/>
          <p14:tracePt t="101899" x="2122488" y="4940300"/>
          <p14:tracePt t="101900" x="2105025" y="4946650"/>
          <p14:tracePt t="101901" x="2093913" y="4951413"/>
          <p14:tracePt t="101902" x="2074863" y="4957763"/>
          <p14:tracePt t="101903" x="2063750" y="4964113"/>
          <p14:tracePt t="101904" x="2044700" y="4970463"/>
          <p14:tracePt t="101905" x="2027238" y="4981575"/>
          <p14:tracePt t="101906" x="2016125" y="4987925"/>
          <p14:tracePt t="101907" x="2003425" y="4987925"/>
          <p14:tracePt t="101908" x="1985963" y="5000625"/>
          <p14:tracePt t="101909" x="1973263" y="5005388"/>
          <p14:tracePt t="101910" x="1955800" y="5011738"/>
          <p14:tracePt t="101911" x="1943100" y="5018088"/>
          <p14:tracePt t="101912" x="1931988" y="5024438"/>
          <p14:tracePt t="101913" x="1912938" y="5029200"/>
          <p14:tracePt t="101914" x="1901825" y="5035550"/>
          <p14:tracePt t="101915" x="1889125" y="5041900"/>
          <p14:tracePt t="101916" x="1871663" y="5048250"/>
          <p14:tracePt t="101917" x="1854200" y="5053013"/>
          <p14:tracePt t="101918" x="1841500" y="5053013"/>
          <p14:tracePt t="101919" x="1830388" y="5059363"/>
          <p14:tracePt t="101920" x="1811338" y="5072063"/>
          <p14:tracePt t="101921" x="1800225" y="5072063"/>
          <p14:tracePt t="101922" x="1782763" y="5083175"/>
          <p14:tracePt t="101923" x="1770063" y="5083175"/>
          <p14:tracePt t="101924" x="1752600" y="5095875"/>
          <p14:tracePt t="101925" x="1739900" y="5095875"/>
          <p14:tracePt t="101926" x="1728788" y="5102225"/>
          <p14:tracePt t="101927" x="1716088" y="5106988"/>
          <p14:tracePt t="101928" x="1698625" y="5113338"/>
          <p14:tracePt t="101929" x="1685925" y="5119688"/>
          <p14:tracePt t="101930" x="1668463" y="5126038"/>
          <p14:tracePt t="101931" x="1651000" y="5137150"/>
          <p14:tracePt t="101932" x="1638300" y="5137150"/>
          <p14:tracePt t="102042" x="161925" y="5126038"/>
          <p14:tracePt t="102044" x="142875" y="5113338"/>
          <p14:tracePt t="102045" x="125413" y="5106988"/>
          <p14:tracePt t="102046" x="114300" y="5102225"/>
          <p14:tracePt t="102047" x="101600" y="5095875"/>
          <p14:tracePt t="102048" x="90488" y="5083175"/>
          <p14:tracePt t="102049" x="77788" y="5078413"/>
          <p14:tracePt t="102050" x="65088" y="5065713"/>
          <p14:tracePt t="102051" x="53975" y="5059363"/>
          <p14:tracePt t="102052" x="41275" y="5048250"/>
          <p14:tracePt t="102053" x="30163" y="5041900"/>
          <p14:tracePt t="102054" x="17463" y="5029200"/>
          <p14:tracePt t="102055" x="6350" y="5018088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ube 120">
            <a:extLst>
              <a:ext uri="{FF2B5EF4-FFF2-40B4-BE49-F238E27FC236}">
                <a16:creationId xmlns:a16="http://schemas.microsoft.com/office/drawing/2014/main" id="{435919A3-EE54-1149-B0BA-FC90EC4EEF28}"/>
              </a:ext>
            </a:extLst>
          </p:cNvPr>
          <p:cNvSpPr/>
          <p:nvPr/>
        </p:nvSpPr>
        <p:spPr>
          <a:xfrm rot="16200000">
            <a:off x="2826187" y="-581939"/>
            <a:ext cx="1901945" cy="4583780"/>
          </a:xfrm>
          <a:prstGeom prst="cube">
            <a:avLst>
              <a:gd name="adj" fmla="val 25147"/>
            </a:avLst>
          </a:prstGeom>
          <a:solidFill>
            <a:srgbClr val="0070C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7DB7F9-5B16-8F43-878E-67BE496B8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en-US" sz="2100" cap="none" dirty="0"/>
              <a:t>Electrode Passivation by Damaged </a:t>
            </a:r>
            <a:r>
              <a:rPr lang="en-US" sz="2100" cap="none" dirty="0" err="1"/>
              <a:t>Redoxmers</a:t>
            </a:r>
            <a:endParaRPr lang="en-US" sz="2100" cap="non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63503F-4A31-B145-A7E8-9FD5477244F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18" name="Cube 117">
            <a:extLst>
              <a:ext uri="{FF2B5EF4-FFF2-40B4-BE49-F238E27FC236}">
                <a16:creationId xmlns:a16="http://schemas.microsoft.com/office/drawing/2014/main" id="{50F2EE5B-3B59-1D4D-BC10-E2FB76B069A3}"/>
              </a:ext>
            </a:extLst>
          </p:cNvPr>
          <p:cNvSpPr/>
          <p:nvPr/>
        </p:nvSpPr>
        <p:spPr>
          <a:xfrm rot="16200000">
            <a:off x="3459222" y="212262"/>
            <a:ext cx="637139" cy="4583779"/>
          </a:xfrm>
          <a:prstGeom prst="cube">
            <a:avLst>
              <a:gd name="adj" fmla="val 74702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BD13357-67D2-D94B-8E50-AEE5B164BD1A}"/>
              </a:ext>
            </a:extLst>
          </p:cNvPr>
          <p:cNvGrpSpPr/>
          <p:nvPr/>
        </p:nvGrpSpPr>
        <p:grpSpPr>
          <a:xfrm>
            <a:off x="2654835" y="1272421"/>
            <a:ext cx="1700280" cy="1364007"/>
            <a:chOff x="2015780" y="1696561"/>
            <a:chExt cx="2267040" cy="1818676"/>
          </a:xfrm>
        </p:grpSpPr>
        <p:sp>
          <p:nvSpPr>
            <p:cNvPr id="120" name="Freeform 119">
              <a:extLst>
                <a:ext uri="{FF2B5EF4-FFF2-40B4-BE49-F238E27FC236}">
                  <a16:creationId xmlns:a16="http://schemas.microsoft.com/office/drawing/2014/main" id="{7AEA34E2-6745-9E4C-8E92-D5F417473E53}"/>
                </a:ext>
              </a:extLst>
            </p:cNvPr>
            <p:cNvSpPr/>
            <p:nvPr/>
          </p:nvSpPr>
          <p:spPr>
            <a:xfrm>
              <a:off x="2443472" y="2923235"/>
              <a:ext cx="750912" cy="592002"/>
            </a:xfrm>
            <a:custGeom>
              <a:avLst/>
              <a:gdLst>
                <a:gd name="connsiteX0" fmla="*/ 16848 w 2664532"/>
                <a:gd name="connsiteY0" fmla="*/ 673608 h 1479759"/>
                <a:gd name="connsiteX1" fmla="*/ 329268 w 2664532"/>
                <a:gd name="connsiteY1" fmla="*/ 292608 h 1479759"/>
                <a:gd name="connsiteX2" fmla="*/ 740748 w 2664532"/>
                <a:gd name="connsiteY2" fmla="*/ 338328 h 1479759"/>
                <a:gd name="connsiteX3" fmla="*/ 1106508 w 2664532"/>
                <a:gd name="connsiteY3" fmla="*/ 3048 h 1479759"/>
                <a:gd name="connsiteX4" fmla="*/ 1571328 w 2664532"/>
                <a:gd name="connsiteY4" fmla="*/ 170688 h 1479759"/>
                <a:gd name="connsiteX5" fmla="*/ 1944708 w 2664532"/>
                <a:gd name="connsiteY5" fmla="*/ 140208 h 1479759"/>
                <a:gd name="connsiteX6" fmla="*/ 2020908 w 2664532"/>
                <a:gd name="connsiteY6" fmla="*/ 467868 h 1479759"/>
                <a:gd name="connsiteX7" fmla="*/ 2577168 w 2664532"/>
                <a:gd name="connsiteY7" fmla="*/ 452628 h 1479759"/>
                <a:gd name="connsiteX8" fmla="*/ 2615268 w 2664532"/>
                <a:gd name="connsiteY8" fmla="*/ 1062228 h 1479759"/>
                <a:gd name="connsiteX9" fmla="*/ 2104728 w 2664532"/>
                <a:gd name="connsiteY9" fmla="*/ 1062228 h 1479759"/>
                <a:gd name="connsiteX10" fmla="*/ 2150448 w 2664532"/>
                <a:gd name="connsiteY10" fmla="*/ 1389888 h 1479759"/>
                <a:gd name="connsiteX11" fmla="*/ 1540848 w 2664532"/>
                <a:gd name="connsiteY11" fmla="*/ 1458468 h 1479759"/>
                <a:gd name="connsiteX12" fmla="*/ 740748 w 2664532"/>
                <a:gd name="connsiteY12" fmla="*/ 1069848 h 1479759"/>
                <a:gd name="connsiteX13" fmla="*/ 115908 w 2664532"/>
                <a:gd name="connsiteY13" fmla="*/ 902208 h 1479759"/>
                <a:gd name="connsiteX14" fmla="*/ 16848 w 2664532"/>
                <a:gd name="connsiteY14" fmla="*/ 673608 h 1479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664532" h="1479759">
                  <a:moveTo>
                    <a:pt x="16848" y="673608"/>
                  </a:moveTo>
                  <a:cubicBezTo>
                    <a:pt x="52408" y="572008"/>
                    <a:pt x="208618" y="348488"/>
                    <a:pt x="329268" y="292608"/>
                  </a:cubicBezTo>
                  <a:cubicBezTo>
                    <a:pt x="449918" y="236728"/>
                    <a:pt x="611208" y="386588"/>
                    <a:pt x="740748" y="338328"/>
                  </a:cubicBezTo>
                  <a:cubicBezTo>
                    <a:pt x="870288" y="290068"/>
                    <a:pt x="968078" y="30988"/>
                    <a:pt x="1106508" y="3048"/>
                  </a:cubicBezTo>
                  <a:cubicBezTo>
                    <a:pt x="1244938" y="-24892"/>
                    <a:pt x="1431628" y="147828"/>
                    <a:pt x="1571328" y="170688"/>
                  </a:cubicBezTo>
                  <a:cubicBezTo>
                    <a:pt x="1711028" y="193548"/>
                    <a:pt x="1869778" y="90678"/>
                    <a:pt x="1944708" y="140208"/>
                  </a:cubicBezTo>
                  <a:cubicBezTo>
                    <a:pt x="2019638" y="189738"/>
                    <a:pt x="1915498" y="415798"/>
                    <a:pt x="2020908" y="467868"/>
                  </a:cubicBezTo>
                  <a:cubicBezTo>
                    <a:pt x="2126318" y="519938"/>
                    <a:pt x="2478108" y="353568"/>
                    <a:pt x="2577168" y="452628"/>
                  </a:cubicBezTo>
                  <a:cubicBezTo>
                    <a:pt x="2676228" y="551688"/>
                    <a:pt x="2694008" y="960628"/>
                    <a:pt x="2615268" y="1062228"/>
                  </a:cubicBezTo>
                  <a:cubicBezTo>
                    <a:pt x="2536528" y="1163828"/>
                    <a:pt x="2182198" y="1007618"/>
                    <a:pt x="2104728" y="1062228"/>
                  </a:cubicBezTo>
                  <a:cubicBezTo>
                    <a:pt x="2027258" y="1116838"/>
                    <a:pt x="2244428" y="1323848"/>
                    <a:pt x="2150448" y="1389888"/>
                  </a:cubicBezTo>
                  <a:cubicBezTo>
                    <a:pt x="2056468" y="1455928"/>
                    <a:pt x="1775798" y="1511808"/>
                    <a:pt x="1540848" y="1458468"/>
                  </a:cubicBezTo>
                  <a:cubicBezTo>
                    <a:pt x="1305898" y="1405128"/>
                    <a:pt x="978238" y="1162558"/>
                    <a:pt x="740748" y="1069848"/>
                  </a:cubicBezTo>
                  <a:cubicBezTo>
                    <a:pt x="503258" y="977138"/>
                    <a:pt x="235288" y="966978"/>
                    <a:pt x="115908" y="902208"/>
                  </a:cubicBezTo>
                  <a:cubicBezTo>
                    <a:pt x="-3472" y="837438"/>
                    <a:pt x="-18712" y="775208"/>
                    <a:pt x="16848" y="673608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0"/>
                    <a:lumOff val="100000"/>
                  </a:schemeClr>
                </a:gs>
                <a:gs pos="35000">
                  <a:schemeClr val="accent2">
                    <a:lumMod val="0"/>
                    <a:lumOff val="100000"/>
                  </a:schemeClr>
                </a:gs>
                <a:gs pos="100000">
                  <a:schemeClr val="accent6"/>
                </a:gs>
              </a:gsLst>
              <a:path path="circle">
                <a:fillToRect l="50000" t="-80000" r="50000" b="180000"/>
              </a:path>
              <a:tileRect/>
            </a:gra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61A9EC1A-153F-654B-BD34-23207686A0AC}"/>
                </a:ext>
              </a:extLst>
            </p:cNvPr>
            <p:cNvSpPr/>
            <p:nvPr/>
          </p:nvSpPr>
          <p:spPr>
            <a:xfrm>
              <a:off x="2633823" y="3118398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3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FADA72F8-F255-1C4D-9EB1-E6949A59F5D9}"/>
                </a:ext>
              </a:extLst>
            </p:cNvPr>
            <p:cNvSpPr/>
            <p:nvPr/>
          </p:nvSpPr>
          <p:spPr>
            <a:xfrm>
              <a:off x="2876123" y="3165626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3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EC94F084-BE89-D240-B150-F438593656EE}"/>
                </a:ext>
              </a:extLst>
            </p:cNvPr>
            <p:cNvSpPr/>
            <p:nvPr/>
          </p:nvSpPr>
          <p:spPr>
            <a:xfrm>
              <a:off x="2742161" y="3221440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3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C46FB41C-9ECD-EC4F-9F0D-81EE0AA81813}"/>
                </a:ext>
              </a:extLst>
            </p:cNvPr>
            <p:cNvSpPr/>
            <p:nvPr/>
          </p:nvSpPr>
          <p:spPr>
            <a:xfrm>
              <a:off x="2772649" y="3052559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3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53" name="Arc 152">
              <a:extLst>
                <a:ext uri="{FF2B5EF4-FFF2-40B4-BE49-F238E27FC236}">
                  <a16:creationId xmlns:a16="http://schemas.microsoft.com/office/drawing/2014/main" id="{CD581930-C4BB-7249-9BCF-27FDD4744C30}"/>
                </a:ext>
              </a:extLst>
            </p:cNvPr>
            <p:cNvSpPr/>
            <p:nvPr/>
          </p:nvSpPr>
          <p:spPr>
            <a:xfrm>
              <a:off x="2015780" y="1696561"/>
              <a:ext cx="2267040" cy="1450433"/>
            </a:xfrm>
            <a:prstGeom prst="arc">
              <a:avLst>
                <a:gd name="adj1" fmla="val 8408941"/>
                <a:gd name="adj2" fmla="val 10381557"/>
              </a:avLst>
            </a:prstGeom>
            <a:ln w="38100">
              <a:solidFill>
                <a:schemeClr val="tx1"/>
              </a:solidFill>
              <a:headEnd type="triangle" w="med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</p:grpSp>
      <p:sp>
        <p:nvSpPr>
          <p:cNvPr id="161" name="Rectangle 160">
            <a:extLst>
              <a:ext uri="{FF2B5EF4-FFF2-40B4-BE49-F238E27FC236}">
                <a16:creationId xmlns:a16="http://schemas.microsoft.com/office/drawing/2014/main" id="{C09D06E2-B67C-F646-9EB5-398AD8A5EF56}"/>
              </a:ext>
            </a:extLst>
          </p:cNvPr>
          <p:cNvSpPr/>
          <p:nvPr/>
        </p:nvSpPr>
        <p:spPr>
          <a:xfrm>
            <a:off x="3587285" y="2422528"/>
            <a:ext cx="848860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en-US" sz="2100" b="1" dirty="0">
              <a:solidFill>
                <a:schemeClr val="bg1"/>
              </a:solidFill>
            </a:endParaRPr>
          </a:p>
        </p:txBody>
      </p:sp>
      <p:sp>
        <p:nvSpPr>
          <p:cNvPr id="167" name="Arc 166">
            <a:extLst>
              <a:ext uri="{FF2B5EF4-FFF2-40B4-BE49-F238E27FC236}">
                <a16:creationId xmlns:a16="http://schemas.microsoft.com/office/drawing/2014/main" id="{8B8F4946-38D6-0144-B94D-D706132FCCDF}"/>
              </a:ext>
            </a:extLst>
          </p:cNvPr>
          <p:cNvSpPr/>
          <p:nvPr/>
        </p:nvSpPr>
        <p:spPr>
          <a:xfrm>
            <a:off x="2057183" y="1911169"/>
            <a:ext cx="595824" cy="595824"/>
          </a:xfrm>
          <a:prstGeom prst="arc">
            <a:avLst>
              <a:gd name="adj1" fmla="val 18103108"/>
              <a:gd name="adj2" fmla="val 4521853"/>
            </a:avLst>
          </a:prstGeom>
          <a:ln w="50800">
            <a:solidFill>
              <a:srgbClr val="00B05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8" name="Arc 167">
            <a:extLst>
              <a:ext uri="{FF2B5EF4-FFF2-40B4-BE49-F238E27FC236}">
                <a16:creationId xmlns:a16="http://schemas.microsoft.com/office/drawing/2014/main" id="{C59387EC-5268-5F47-9FAC-BEFCB2267EF7}"/>
              </a:ext>
            </a:extLst>
          </p:cNvPr>
          <p:cNvSpPr/>
          <p:nvPr/>
        </p:nvSpPr>
        <p:spPr>
          <a:xfrm>
            <a:off x="2057183" y="1913378"/>
            <a:ext cx="595824" cy="595824"/>
          </a:xfrm>
          <a:prstGeom prst="arc">
            <a:avLst>
              <a:gd name="adj1" fmla="val 6744423"/>
              <a:gd name="adj2" fmla="val 14351021"/>
            </a:avLst>
          </a:prstGeom>
          <a:ln w="38100">
            <a:solidFill>
              <a:srgbClr val="00B050"/>
            </a:solidFill>
            <a:headEnd type="none" w="lg" len="lg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7B7D2FC6-253E-1B4B-96B0-B3A242F668A2}"/>
              </a:ext>
            </a:extLst>
          </p:cNvPr>
          <p:cNvSpPr txBox="1"/>
          <p:nvPr/>
        </p:nvSpPr>
        <p:spPr>
          <a:xfrm>
            <a:off x="2189708" y="2050466"/>
            <a:ext cx="57312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1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37AB81-D612-1448-907D-3911158DEE20}"/>
              </a:ext>
            </a:extLst>
          </p:cNvPr>
          <p:cNvSpPr txBox="1"/>
          <p:nvPr/>
        </p:nvSpPr>
        <p:spPr>
          <a:xfrm>
            <a:off x="5226133" y="2595411"/>
            <a:ext cx="915635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>
                <a:solidFill>
                  <a:schemeClr val="bg1"/>
                </a:solidFill>
              </a:rPr>
              <a:t>Electrode</a:t>
            </a: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618A0CB5-6A33-A74A-A103-7D220ABC5457}"/>
              </a:ext>
            </a:extLst>
          </p:cNvPr>
          <p:cNvSpPr/>
          <p:nvPr/>
        </p:nvSpPr>
        <p:spPr>
          <a:xfrm>
            <a:off x="2291644" y="1599530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A2D971B5-536D-7B48-A4DC-043109C9259E}"/>
              </a:ext>
            </a:extLst>
          </p:cNvPr>
          <p:cNvSpPr/>
          <p:nvPr/>
        </p:nvSpPr>
        <p:spPr>
          <a:xfrm>
            <a:off x="2328774" y="1702147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1533B71B-2762-B34F-B20E-B61CB979D88A}"/>
              </a:ext>
            </a:extLst>
          </p:cNvPr>
          <p:cNvSpPr/>
          <p:nvPr/>
        </p:nvSpPr>
        <p:spPr>
          <a:xfrm>
            <a:off x="2268750" y="1795474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06F76648-4D5E-4348-AE71-285D12FA21C6}"/>
              </a:ext>
            </a:extLst>
          </p:cNvPr>
          <p:cNvSpPr/>
          <p:nvPr/>
        </p:nvSpPr>
        <p:spPr>
          <a:xfrm>
            <a:off x="2386970" y="1540074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DDBB58-E55C-7044-BC23-354B83611E75}"/>
              </a:ext>
            </a:extLst>
          </p:cNvPr>
          <p:cNvSpPr txBox="1"/>
          <p:nvPr/>
        </p:nvSpPr>
        <p:spPr>
          <a:xfrm>
            <a:off x="2095892" y="1913473"/>
            <a:ext cx="642893" cy="473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dirty="0">
                <a:solidFill>
                  <a:schemeClr val="tx1">
                    <a:lumMod val="50000"/>
                  </a:schemeClr>
                </a:solidFill>
              </a:rPr>
              <a:t>Normal redox cycling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37471A7-D94C-7047-A635-F4ABDFDDD12F}"/>
              </a:ext>
            </a:extLst>
          </p:cNvPr>
          <p:cNvSpPr txBox="1"/>
          <p:nvPr/>
        </p:nvSpPr>
        <p:spPr>
          <a:xfrm>
            <a:off x="6677876" y="1750384"/>
            <a:ext cx="29687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/>
              <a:t>=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B6FAB66-D1AD-A341-BC3D-8A3B14F83612}"/>
              </a:ext>
            </a:extLst>
          </p:cNvPr>
          <p:cNvSpPr/>
          <p:nvPr/>
        </p:nvSpPr>
        <p:spPr>
          <a:xfrm>
            <a:off x="6436226" y="1834655"/>
            <a:ext cx="131541" cy="131541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28811D4-39E3-284C-9D9C-417954E24E5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54293" y="1446746"/>
            <a:ext cx="606425" cy="92747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EC5CF1B-6E22-FF40-B3C3-BFD2928218D4}"/>
              </a:ext>
            </a:extLst>
          </p:cNvPr>
          <p:cNvSpPr txBox="1"/>
          <p:nvPr/>
        </p:nvSpPr>
        <p:spPr>
          <a:xfrm>
            <a:off x="6238140" y="1489956"/>
            <a:ext cx="54053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>
                <a:solidFill>
                  <a:schemeClr val="tx1">
                    <a:lumMod val="50000"/>
                  </a:schemeClr>
                </a:solidFill>
              </a:rPr>
              <a:t>E.g.: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0431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27198">
        <p:fade/>
      </p:transition>
    </mc:Choice>
    <mc:Fallback xmlns="">
      <p:transition advTm="2719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829" x="3025775" y="3522663"/>
          <p14:tracePt t="4833" x="3019425" y="3522663"/>
          <p14:tracePt t="4836" x="3014663" y="3522663"/>
          <p14:tracePt t="4840" x="3008313" y="3522663"/>
          <p14:tracePt t="4847" x="3001963" y="3522663"/>
          <p14:tracePt t="4873" x="3001963" y="3516313"/>
          <p14:tracePt t="4882" x="3008313" y="3505200"/>
          <p14:tracePt t="4887" x="3014663" y="3486150"/>
          <p14:tracePt t="4894" x="3019425" y="3457575"/>
          <p14:tracePt t="4902" x="3038475" y="3384550"/>
          <p14:tracePt t="4906" x="3049588" y="3349625"/>
          <p14:tracePt t="4908" x="3049588" y="3330575"/>
          <p14:tracePt t="4910" x="3055938" y="3313113"/>
          <p14:tracePt t="4913" x="3062288" y="3282950"/>
          <p14:tracePt t="4915" x="3068638" y="3265488"/>
          <p14:tracePt t="4918" x="3073400" y="3228975"/>
          <p14:tracePt t="4920" x="3073400" y="3205163"/>
          <p14:tracePt t="4923" x="3079750" y="3187700"/>
          <p14:tracePt t="4926" x="3086100" y="3151188"/>
          <p14:tracePt t="4929" x="3092450" y="3103563"/>
          <p14:tracePt t="4932" x="3097213" y="3068638"/>
          <p14:tracePt t="4933" x="3103563" y="3055938"/>
          <p14:tracePt t="4934" x="3103563" y="3044825"/>
          <p14:tracePt t="4935" x="3103563" y="3032125"/>
          <p14:tracePt t="4936" x="3109913" y="3014663"/>
          <p14:tracePt t="4936" x="3109913" y="3001963"/>
          <p14:tracePt t="4937" x="3109913" y="2990850"/>
          <p14:tracePt t="4938" x="3116263" y="2978150"/>
          <p14:tracePt t="4939" x="3116263" y="2960688"/>
          <p14:tracePt t="4941" x="3116263" y="2947988"/>
          <p14:tracePt t="4944" x="3121025" y="2906713"/>
          <p14:tracePt t="4946" x="3121025" y="2882900"/>
          <p14:tracePt t="4948" x="3127375" y="2852738"/>
          <p14:tracePt t="4950" x="3133725" y="2822575"/>
          <p14:tracePt t="4952" x="3140075" y="2792413"/>
          <p14:tracePt t="4953" x="3140075" y="2781300"/>
          <p14:tracePt t="4954" x="3140075" y="2768600"/>
          <p14:tracePt t="4955" x="3146425" y="2751138"/>
          <p14:tracePt t="4956" x="3146425" y="2738438"/>
          <p14:tracePt t="4957" x="3151188" y="2720975"/>
          <p14:tracePt t="4958" x="3151188" y="2714625"/>
          <p14:tracePt t="4959" x="3151188" y="2690813"/>
          <p14:tracePt t="4960" x="3157538" y="2679700"/>
          <p14:tracePt t="4962" x="3163888" y="2649538"/>
          <p14:tracePt t="4962" x="3163888" y="2636838"/>
          <p14:tracePt t="4963" x="3163888" y="2625725"/>
          <p14:tracePt t="4964" x="3170238" y="2608263"/>
          <p14:tracePt t="4965" x="3170238" y="2589213"/>
          <p14:tracePt t="4966" x="3175000" y="2578100"/>
          <p14:tracePt t="4967" x="3175000" y="2565400"/>
          <p14:tracePt t="4968" x="3181350" y="2554288"/>
          <p14:tracePt t="4969" x="3181350" y="2535238"/>
          <p14:tracePt t="4970" x="3181350" y="2524125"/>
          <p14:tracePt t="4971" x="3187700" y="2511425"/>
          <p14:tracePt t="4972" x="3187700" y="2500313"/>
          <p14:tracePt t="4973" x="3194050" y="2487613"/>
          <p14:tracePt t="4974" x="3194050" y="2476500"/>
          <p14:tracePt t="4975" x="3198813" y="2463800"/>
          <p14:tracePt t="4976" x="3198813" y="2452688"/>
          <p14:tracePt t="4977" x="3198813" y="2439988"/>
          <p14:tracePt t="4978" x="3205163" y="2428875"/>
          <p14:tracePt t="4979" x="3205163" y="2416175"/>
          <p14:tracePt t="4980" x="3205163" y="2405063"/>
          <p14:tracePt t="4981" x="3211513" y="2392363"/>
          <p14:tracePt t="4982" x="3211513" y="2379663"/>
          <p14:tracePt t="4983" x="3211513" y="2368550"/>
          <p14:tracePt t="4984" x="3217863" y="2355850"/>
          <p14:tracePt t="4985" x="3217863" y="2344738"/>
          <p14:tracePt t="4986" x="3217863" y="2338388"/>
          <p14:tracePt t="4987" x="3217863" y="2327275"/>
          <p14:tracePt t="4988" x="3224213" y="2314575"/>
          <p14:tracePt t="4989" x="3224213" y="2308225"/>
          <p14:tracePt t="4990" x="3224213" y="2297113"/>
          <p14:tracePt t="4991" x="3224213" y="2284413"/>
          <p14:tracePt t="4992" x="3228975" y="2273300"/>
          <p14:tracePt t="4993" x="3228975" y="2266950"/>
          <p14:tracePt t="4994" x="3228975" y="2260600"/>
          <p14:tracePt t="4995" x="3228975" y="2249488"/>
          <p14:tracePt t="4996" x="3228975" y="2236788"/>
          <p14:tracePt t="4997" x="3228975" y="2230438"/>
          <p14:tracePt t="4998" x="3235325" y="2219325"/>
          <p14:tracePt t="4999" x="3235325" y="2212975"/>
          <p14:tracePt t="5000" x="3235325" y="2200275"/>
          <p14:tracePt t="5001" x="3235325" y="2195513"/>
          <p14:tracePt t="5002" x="3235325" y="2189163"/>
          <p14:tracePt t="5003" x="3235325" y="2176463"/>
          <p14:tracePt t="5004" x="3235325" y="2171700"/>
          <p14:tracePt t="5005" x="3235325" y="2159000"/>
          <p14:tracePt t="5006" x="3235325" y="2152650"/>
          <p14:tracePt t="5007" x="3235325" y="2141538"/>
          <p14:tracePt t="5008" x="3235325" y="2135188"/>
          <p14:tracePt t="5009" x="3235325" y="2128838"/>
          <p14:tracePt t="5011" x="3235325" y="2117725"/>
          <p14:tracePt t="5011" x="3235325" y="2111375"/>
          <p14:tracePt t="5012" x="3235325" y="2105025"/>
          <p14:tracePt t="5013" x="3235325" y="2098675"/>
          <p14:tracePt t="5014" x="3235325" y="2087563"/>
          <p14:tracePt t="5015" x="3235325" y="2081213"/>
          <p14:tracePt t="5016" x="3235325" y="2074863"/>
          <p14:tracePt t="5017" x="3235325" y="2063750"/>
          <p14:tracePt t="5018" x="3235325" y="2057400"/>
          <p14:tracePt t="5019" x="3235325" y="2051050"/>
          <p14:tracePt t="5020" x="3235325" y="2044700"/>
          <p14:tracePt t="5021" x="3235325" y="2033588"/>
          <p14:tracePt t="5022" x="3228975" y="2027238"/>
          <p14:tracePt t="5023" x="3228975" y="2020888"/>
          <p14:tracePt t="5024" x="3228975" y="2016125"/>
          <p14:tracePt t="5025" x="3228975" y="2003425"/>
          <p14:tracePt t="5026" x="3224213" y="1997075"/>
          <p14:tracePt t="5027" x="3224213" y="1992313"/>
          <p14:tracePt t="5028" x="3224213" y="1985963"/>
          <p14:tracePt t="5029" x="3224213" y="1973263"/>
          <p14:tracePt t="5030" x="3217863" y="1966913"/>
          <p14:tracePt t="5031" x="3217863" y="1962150"/>
          <p14:tracePt t="5032" x="3217863" y="1949450"/>
          <p14:tracePt t="5033" x="3211513" y="1943100"/>
          <p14:tracePt t="5034" x="3211513" y="1938338"/>
          <p14:tracePt t="5035" x="3211513" y="1931988"/>
          <p14:tracePt t="5036" x="3205163" y="1919288"/>
          <p14:tracePt t="5037" x="3205163" y="1914525"/>
          <p14:tracePt t="5038" x="3205163" y="1908175"/>
          <p14:tracePt t="5039" x="3198813" y="1901825"/>
          <p14:tracePt t="5040" x="3198813" y="1890713"/>
          <p14:tracePt t="5041" x="3198813" y="1884363"/>
          <p14:tracePt t="5042" x="3194050" y="1871663"/>
          <p14:tracePt t="5044" x="3194050" y="1865313"/>
          <p14:tracePt t="5045" x="3187700" y="1860550"/>
          <p14:tracePt t="5045" x="3187700" y="1847850"/>
          <p14:tracePt t="5046" x="3187700" y="1841500"/>
          <p14:tracePt t="5047" x="3181350" y="1836738"/>
          <p14:tracePt t="5048" x="3181350" y="1830388"/>
          <p14:tracePt t="5049" x="3175000" y="1824038"/>
          <p14:tracePt t="5050" x="3175000" y="1817688"/>
          <p14:tracePt t="5051" x="3170238" y="1806575"/>
          <p14:tracePt t="5052" x="3170238" y="1800225"/>
          <p14:tracePt t="5053" x="3170238" y="1793875"/>
          <p14:tracePt t="5054" x="3163888" y="1787525"/>
          <p14:tracePt t="5055" x="3163888" y="1782763"/>
          <p14:tracePt t="5056" x="3157538" y="1776413"/>
          <p14:tracePt t="5057" x="3157538" y="1763713"/>
          <p14:tracePt t="5058" x="3151188" y="1758950"/>
          <p14:tracePt t="5059" x="3151188" y="1752600"/>
          <p14:tracePt t="5061" x="3146425" y="1746250"/>
          <p14:tracePt t="5062" x="3140075" y="1735138"/>
          <p14:tracePt t="5063" x="3140075" y="1728788"/>
          <p14:tracePt t="5064" x="3133725" y="1722438"/>
          <p14:tracePt t="5066" x="3127375" y="1716088"/>
          <p14:tracePt t="5067" x="3127375" y="1704975"/>
          <p14:tracePt t="5068" x="3121025" y="1704975"/>
          <p14:tracePt t="5069" x="3121025" y="1698625"/>
          <p14:tracePt t="5070" x="3116263" y="1692275"/>
          <p14:tracePt t="5071" x="3116263" y="1685925"/>
          <p14:tracePt t="5072" x="3109913" y="1681163"/>
          <p14:tracePt t="5074" x="3103563" y="1674813"/>
          <p14:tracePt t="5075" x="3103563" y="1668463"/>
          <p14:tracePt t="5076" x="3097213" y="1662113"/>
          <p14:tracePt t="5077" x="3092450" y="1657350"/>
          <p14:tracePt t="5079" x="3092450" y="1651000"/>
          <p14:tracePt t="5080" x="3086100" y="1644650"/>
          <p14:tracePt t="5081" x="3079750" y="1644650"/>
          <p14:tracePt t="5082" x="3079750" y="1638300"/>
          <p14:tracePt t="5083" x="3073400" y="1638300"/>
          <p14:tracePt t="5084" x="3073400" y="1633538"/>
          <p14:tracePt t="5085" x="3068638" y="1627188"/>
          <p14:tracePt t="5087" x="3062288" y="1620838"/>
          <p14:tracePt t="5088" x="3062288" y="1614488"/>
          <p14:tracePt t="5089" x="3055938" y="1614488"/>
          <p14:tracePt t="5090" x="3055938" y="1608138"/>
          <p14:tracePt t="5091" x="3049588" y="1608138"/>
          <p14:tracePt t="5092" x="3049588" y="1603375"/>
          <p14:tracePt t="5094" x="3043238" y="1603375"/>
          <p14:tracePt t="5094" x="3038475" y="1597025"/>
          <p14:tracePt t="5096" x="3032125" y="1590675"/>
          <p14:tracePt t="5098" x="3025775" y="1584325"/>
          <p14:tracePt t="5100" x="3019425" y="1579563"/>
          <p14:tracePt t="5102" x="3014663" y="1573213"/>
          <p14:tracePt t="5103" x="3008313" y="1573213"/>
          <p14:tracePt t="5104" x="3008313" y="1566863"/>
          <p14:tracePt t="5105" x="3001963" y="1566863"/>
          <p14:tracePt t="5107" x="2995613" y="1560513"/>
          <p14:tracePt t="5108" x="2990850" y="1560513"/>
          <p14:tracePt t="5109" x="2990850" y="1555750"/>
          <p14:tracePt t="5111" x="2984500" y="1555750"/>
          <p14:tracePt t="5112" x="2978150" y="1555750"/>
          <p14:tracePt t="5113" x="2978150" y="1549400"/>
          <p14:tracePt t="5113" x="2971800" y="1543050"/>
          <p14:tracePt t="5114" x="2967038" y="1543050"/>
          <p14:tracePt t="5116" x="2960688" y="1536700"/>
          <p14:tracePt t="5118" x="2954338" y="1536700"/>
          <p14:tracePt t="5119" x="2947988" y="1530350"/>
          <p14:tracePt t="5121" x="2941638" y="1530350"/>
          <p14:tracePt t="5122" x="2936875" y="1525588"/>
          <p14:tracePt t="5124" x="2930525" y="1525588"/>
          <p14:tracePt t="5125" x="2924175" y="1519238"/>
          <p14:tracePt t="5127" x="2917825" y="1519238"/>
          <p14:tracePt t="5129" x="2913063" y="1512888"/>
          <p14:tracePt t="5129" x="2906713" y="1512888"/>
          <p14:tracePt t="5131" x="2900363" y="1506538"/>
          <p14:tracePt t="5132" x="2894013" y="1506538"/>
          <p14:tracePt t="5133" x="2889250" y="1506538"/>
          <p14:tracePt t="5134" x="2889250" y="1501775"/>
          <p14:tracePt t="5135" x="2882900" y="1501775"/>
          <p14:tracePt t="5136" x="2876550" y="1501775"/>
          <p14:tracePt t="5137" x="2876550" y="1495425"/>
          <p14:tracePt t="5138" x="2870200" y="1495425"/>
          <p14:tracePt t="5139" x="2863850" y="1495425"/>
          <p14:tracePt t="5140" x="2859088" y="1489075"/>
          <p14:tracePt t="5142" x="2852738" y="1489075"/>
          <p14:tracePt t="5144" x="2846388" y="1482725"/>
          <p14:tracePt t="5144" x="2840038" y="1482725"/>
          <p14:tracePt t="5146" x="2835275" y="1477963"/>
          <p14:tracePt t="5148" x="2828925" y="1477963"/>
          <p14:tracePt t="5148" x="2822575" y="1477963"/>
          <p14:tracePt t="5150" x="2816225" y="1471613"/>
          <p14:tracePt t="5151" x="2811463" y="1471613"/>
          <p14:tracePt t="5152" x="2805113" y="1471613"/>
          <p14:tracePt t="5153" x="2805113" y="1465263"/>
          <p14:tracePt t="5154" x="2798763" y="1465263"/>
          <p14:tracePt t="5155" x="2792413" y="1465263"/>
          <p14:tracePt t="5156" x="2787650" y="1465263"/>
          <p14:tracePt t="5157" x="2787650" y="1458913"/>
          <p14:tracePt t="5158" x="2781300" y="1458913"/>
          <p14:tracePt t="5159" x="2774950" y="1458913"/>
          <p14:tracePt t="5161" x="2768600" y="1458913"/>
          <p14:tracePt t="5162" x="2768600" y="1452563"/>
          <p14:tracePt t="5162" x="2762250" y="1452563"/>
          <p14:tracePt t="5163" x="2757488" y="1452563"/>
          <p14:tracePt t="5165" x="2751138" y="1452563"/>
          <p14:tracePt t="5166" x="2744788" y="1447800"/>
          <p14:tracePt t="5167" x="2738438" y="1447800"/>
          <p14:tracePt t="5169" x="2733675" y="1447800"/>
          <p14:tracePt t="5170" x="2733675" y="1441450"/>
          <p14:tracePt t="5171" x="2720975" y="1441450"/>
          <p14:tracePt t="5173" x="2714625" y="1441450"/>
          <p14:tracePt t="5174" x="2714625" y="1435100"/>
          <p14:tracePt t="5175" x="2709863" y="1435100"/>
          <p14:tracePt t="5176" x="2703513" y="1435100"/>
          <p14:tracePt t="5177" x="2697163" y="1435100"/>
          <p14:tracePt t="5179" x="2690813" y="1435100"/>
          <p14:tracePt t="5180" x="2684463" y="1428750"/>
          <p14:tracePt t="5181" x="2679700" y="1428750"/>
          <p14:tracePt t="5183" x="2673350" y="1428750"/>
          <p14:tracePt t="5185" x="2667000" y="1423988"/>
          <p14:tracePt t="5186" x="2660650" y="1423988"/>
          <p14:tracePt t="5187" x="2655888" y="1423988"/>
          <p14:tracePt t="5189" x="2649538" y="1423988"/>
          <p14:tracePt t="5190" x="2643188" y="1417638"/>
          <p14:tracePt t="5191" x="2636838" y="1417638"/>
          <p14:tracePt t="5194" x="2632075" y="1417638"/>
          <p14:tracePt t="5194" x="2625725" y="1417638"/>
          <p14:tracePt t="5197" x="2619375" y="1411288"/>
          <p14:tracePt t="5197" x="2613025" y="1411288"/>
          <p14:tracePt t="5198" x="2606675" y="1411288"/>
          <p14:tracePt t="5200" x="2601913" y="1411288"/>
          <p14:tracePt t="5201" x="2595563" y="1404938"/>
          <p14:tracePt t="5202" x="2589213" y="1404938"/>
          <p14:tracePt t="5204" x="2582863" y="1404938"/>
          <p14:tracePt t="5205" x="2578100" y="1404938"/>
          <p14:tracePt t="5206" x="2571750" y="1404938"/>
          <p14:tracePt t="5207" x="2571750" y="1400175"/>
          <p14:tracePt t="5208" x="2565400" y="1400175"/>
          <p14:tracePt t="5209" x="2559050" y="1400175"/>
          <p14:tracePt t="5211" x="2554288" y="1400175"/>
          <p14:tracePt t="5212" x="2547938" y="1400175"/>
          <p14:tracePt t="5213" x="2541588" y="1400175"/>
          <p14:tracePt t="5214" x="2535238" y="1393825"/>
          <p14:tracePt t="5216" x="2530475" y="1393825"/>
          <p14:tracePt t="5217" x="2524125" y="1393825"/>
          <p14:tracePt t="5218" x="2517775" y="1393825"/>
          <p14:tracePt t="5220" x="2511425" y="1393825"/>
          <p14:tracePt t="5221" x="2505075" y="1387475"/>
          <p14:tracePt t="5223" x="2500313" y="1387475"/>
          <p14:tracePt t="5224" x="2493963" y="1387475"/>
          <p14:tracePt t="5226" x="2487613" y="1387475"/>
          <p14:tracePt t="5227" x="2481263" y="1387475"/>
          <p14:tracePt t="5228" x="2476500" y="1387475"/>
          <p14:tracePt t="5230" x="2470150" y="1381125"/>
          <p14:tracePt t="5231" x="2463800" y="1381125"/>
          <p14:tracePt t="5233" x="2457450" y="1381125"/>
          <p14:tracePt t="5234" x="2452688" y="1381125"/>
          <p14:tracePt t="5236" x="2446338" y="1381125"/>
          <p14:tracePt t="5237" x="2439988" y="1381125"/>
          <p14:tracePt t="5239" x="2433638" y="1381125"/>
          <p14:tracePt t="5241" x="2427288" y="1381125"/>
          <p14:tracePt t="5242" x="2422525" y="1381125"/>
          <p14:tracePt t="5244" x="2416175" y="1381125"/>
          <p14:tracePt t="5245" x="2416175" y="1376363"/>
          <p14:tracePt t="5246" x="2409825" y="1376363"/>
          <p14:tracePt t="5247" x="2403475" y="1376363"/>
          <p14:tracePt t="5249" x="2398713" y="1376363"/>
          <p14:tracePt t="5251" x="2392363" y="1376363"/>
          <p14:tracePt t="5253" x="2386013" y="1376363"/>
          <p14:tracePt t="5255" x="2379663" y="1376363"/>
          <p14:tracePt t="5257" x="2374900" y="1376363"/>
          <p14:tracePt t="5259" x="2368550" y="1376363"/>
          <p14:tracePt t="5261" x="2362200" y="1376363"/>
          <p14:tracePt t="5263" x="2355850" y="1376363"/>
          <p14:tracePt t="5265" x="2349500" y="1376363"/>
          <p14:tracePt t="5268" x="2344738" y="1376363"/>
          <p14:tracePt t="5270" x="2338388" y="1376363"/>
          <p14:tracePt t="5273" x="2332038" y="1376363"/>
          <p14:tracePt t="5276" x="2325688" y="1376363"/>
          <p14:tracePt t="5277" x="2325688" y="1381125"/>
          <p14:tracePt t="5279" x="2320925" y="1381125"/>
          <p14:tracePt t="5282" x="2314575" y="1381125"/>
          <p14:tracePt t="5286" x="2308225" y="1381125"/>
          <p14:tracePt t="5289" x="2301875" y="1381125"/>
          <p14:tracePt t="5293" x="2301875" y="1387475"/>
          <p14:tracePt t="5295" x="2297113" y="1387475"/>
          <p14:tracePt t="5298" x="2290763" y="1387475"/>
          <p14:tracePt t="5302" x="2284413" y="1393825"/>
          <p14:tracePt t="5306" x="2278063" y="1393825"/>
          <p14:tracePt t="5309" x="2273300" y="1400175"/>
          <p14:tracePt t="5314" x="2266950" y="1404938"/>
          <p14:tracePt t="5316" x="2260600" y="1404938"/>
          <p14:tracePt t="5319" x="2254250" y="1411288"/>
          <p14:tracePt t="5322" x="2247900" y="1417638"/>
          <p14:tracePt t="5326" x="2243138" y="1423988"/>
          <p14:tracePt t="5329" x="2236788" y="1428750"/>
          <p14:tracePt t="5332" x="2230438" y="1435100"/>
          <p14:tracePt t="5336" x="2224088" y="1441450"/>
          <p14:tracePt t="5339" x="2219325" y="1447800"/>
          <p14:tracePt t="5340" x="2219325" y="1452563"/>
          <p14:tracePt t="5343" x="2212975" y="1458913"/>
          <p14:tracePt t="5347" x="2206625" y="1465263"/>
          <p14:tracePt t="5349" x="2200275" y="1471613"/>
          <p14:tracePt t="5350" x="2200275" y="1477963"/>
          <p14:tracePt t="5353" x="2195513" y="1482725"/>
          <p14:tracePt t="5355" x="2195513" y="1489075"/>
          <p14:tracePt t="5357" x="2189163" y="1495425"/>
          <p14:tracePt t="5360" x="2189163" y="1501775"/>
          <p14:tracePt t="5362" x="2182813" y="1506538"/>
          <p14:tracePt t="5365" x="2176463" y="1512888"/>
          <p14:tracePt t="5367" x="2176463" y="1519238"/>
          <p14:tracePt t="5369" x="2176463" y="1525588"/>
          <p14:tracePt t="5370" x="2170113" y="1525588"/>
          <p14:tracePt t="5371" x="2170113" y="1530350"/>
          <p14:tracePt t="5374" x="2170113" y="1536700"/>
          <p14:tracePt t="5375" x="2165350" y="1536700"/>
          <p14:tracePt t="5376" x="2165350" y="1543050"/>
          <p14:tracePt t="5378" x="2165350" y="1549400"/>
          <p14:tracePt t="5380" x="2159000" y="1549400"/>
          <p14:tracePt t="5381" x="2159000" y="1555750"/>
          <p14:tracePt t="5383" x="2159000" y="1560513"/>
          <p14:tracePt t="5385" x="2159000" y="1566863"/>
          <p14:tracePt t="5387" x="2152650" y="1566863"/>
          <p14:tracePt t="5388" x="2152650" y="1573213"/>
          <p14:tracePt t="5390" x="2152650" y="1579563"/>
          <p14:tracePt t="5393" x="2152650" y="1584325"/>
          <p14:tracePt t="5395" x="2152650" y="1590675"/>
          <p14:tracePt t="5398" x="2152650" y="1597025"/>
          <p14:tracePt t="5400" x="2152650" y="1603375"/>
          <p14:tracePt t="5403" x="2152650" y="1608138"/>
          <p14:tracePt t="5405" x="2152650" y="1614488"/>
          <p14:tracePt t="5408" x="2152650" y="1620838"/>
          <p14:tracePt t="5410" x="2152650" y="1627188"/>
          <p14:tracePt t="5412" x="2152650" y="1633538"/>
          <p14:tracePt t="5415" x="2152650" y="1638300"/>
          <p14:tracePt t="5417" x="2152650" y="1644650"/>
          <p14:tracePt t="5419" x="2152650" y="1651000"/>
          <p14:tracePt t="5421" x="2152650" y="1657350"/>
          <p14:tracePt t="5423" x="2152650" y="1662113"/>
          <p14:tracePt t="5425" x="2152650" y="1668463"/>
          <p14:tracePt t="5426" x="2159000" y="1668463"/>
          <p14:tracePt t="5427" x="2159000" y="1674813"/>
          <p14:tracePt t="5429" x="2159000" y="1681163"/>
          <p14:tracePt t="5431" x="2159000" y="1685925"/>
          <p14:tracePt t="5434" x="2165350" y="1692275"/>
          <p14:tracePt t="5435" x="2165350" y="1698625"/>
          <p14:tracePt t="5437" x="2165350" y="1704975"/>
          <p14:tracePt t="5439" x="2165350" y="1709738"/>
          <p14:tracePt t="5440" x="2170113" y="1709738"/>
          <p14:tracePt t="5441" x="2170113" y="1716088"/>
          <p14:tracePt t="5443" x="2170113" y="1722438"/>
          <p14:tracePt t="5445" x="2170113" y="1728788"/>
          <p14:tracePt t="5447" x="2176463" y="1735138"/>
          <p14:tracePt t="5449" x="2176463" y="1739900"/>
          <p14:tracePt t="5451" x="2176463" y="1746250"/>
          <p14:tracePt t="5452" x="2182813" y="1752600"/>
          <p14:tracePt t="5454" x="2182813" y="1758950"/>
          <p14:tracePt t="5457" x="2182813" y="1763713"/>
          <p14:tracePt t="5458" x="2189163" y="1770063"/>
          <p14:tracePt t="5460" x="2189163" y="1776413"/>
          <p14:tracePt t="5462" x="2195513" y="1782763"/>
          <p14:tracePt t="5463" x="2195513" y="1787525"/>
          <p14:tracePt t="5466" x="2195513" y="1793875"/>
          <p14:tracePt t="5468" x="2195513" y="1800225"/>
          <p14:tracePt t="5469" x="2200275" y="1800225"/>
          <p14:tracePt t="5470" x="2200275" y="1806575"/>
          <p14:tracePt t="5472" x="2200275" y="1812925"/>
          <p14:tracePt t="5473" x="2206625" y="1812925"/>
          <p14:tracePt t="5474" x="2206625" y="1817688"/>
          <p14:tracePt t="5476" x="2206625" y="1824038"/>
          <p14:tracePt t="5478" x="2212975" y="1830388"/>
          <p14:tracePt t="5480" x="2212975" y="1836738"/>
          <p14:tracePt t="5482" x="2219325" y="1841500"/>
          <p14:tracePt t="5484" x="2219325" y="1847850"/>
          <p14:tracePt t="5486" x="2224088" y="1854200"/>
          <p14:tracePt t="5488" x="2224088" y="1860550"/>
          <p14:tracePt t="5490" x="2230438" y="1865313"/>
          <p14:tracePt t="5493" x="2230438" y="1871663"/>
          <p14:tracePt t="5495" x="2236788" y="1878013"/>
          <p14:tracePt t="5497" x="2243138" y="1884363"/>
          <p14:tracePt t="5499" x="2243138" y="1890713"/>
          <p14:tracePt t="5501" x="2247900" y="1895475"/>
          <p14:tracePt t="5504" x="2254250" y="1901825"/>
          <p14:tracePt t="5507" x="2260600" y="1908175"/>
          <p14:tracePt t="5509" x="2260600" y="1914525"/>
          <p14:tracePt t="5512" x="2266950" y="1919288"/>
          <p14:tracePt t="5514" x="2273300" y="1919288"/>
          <p14:tracePt t="5515" x="2273300" y="1925638"/>
          <p14:tracePt t="5517" x="2278063" y="1925638"/>
          <p14:tracePt t="5518" x="2278063" y="1931988"/>
          <p14:tracePt t="5520" x="2284413" y="1938338"/>
          <p14:tracePt t="5523" x="2290763" y="1938338"/>
          <p14:tracePt t="5524" x="2290763" y="1943100"/>
          <p14:tracePt t="5525" x="2297113" y="1943100"/>
          <p14:tracePt t="5527" x="2297113" y="1949450"/>
          <p14:tracePt t="5528" x="2301875" y="1949450"/>
          <p14:tracePt t="5530" x="2301875" y="1955800"/>
          <p14:tracePt t="5531" x="2308225" y="1955800"/>
          <p14:tracePt t="5534" x="2314575" y="1962150"/>
          <p14:tracePt t="5537" x="2320925" y="1966913"/>
          <p14:tracePt t="5540" x="2325688" y="1966913"/>
          <p14:tracePt t="5541" x="2325688" y="1973263"/>
          <p14:tracePt t="5542" x="2332038" y="1973263"/>
          <p14:tracePt t="5545" x="2338388" y="1979613"/>
          <p14:tracePt t="5548" x="2344738" y="1979613"/>
          <p14:tracePt t="5550" x="2344738" y="1985963"/>
          <p14:tracePt t="5552" x="2349500" y="1985963"/>
          <p14:tracePt t="5555" x="2355850" y="1992313"/>
          <p14:tracePt t="5559" x="2362200" y="1992313"/>
          <p14:tracePt t="5562" x="2368550" y="1997075"/>
          <p14:tracePt t="5566" x="2374900" y="1997075"/>
          <p14:tracePt t="5568" x="2374900" y="2003425"/>
          <p14:tracePt t="5569" x="2379663" y="2003425"/>
          <p14:tracePt t="5573" x="2386013" y="2003425"/>
          <p14:tracePt t="5575" x="2386013" y="2009775"/>
          <p14:tracePt t="5577" x="2392363" y="2009775"/>
          <p14:tracePt t="5580" x="2398713" y="2009775"/>
          <p14:tracePt t="5584" x="2403475" y="2009775"/>
          <p14:tracePt t="5585" x="2403475" y="2016125"/>
          <p14:tracePt t="5587" x="2409825" y="2016125"/>
          <p14:tracePt t="5591" x="2416175" y="2016125"/>
          <p14:tracePt t="5594" x="2422525" y="2016125"/>
          <p14:tracePt t="5596" x="2427288" y="2016125"/>
          <p14:tracePt t="5598" x="2427288" y="2020888"/>
          <p14:tracePt t="5599" x="2433638" y="2020888"/>
          <p14:tracePt t="5602" x="2439988" y="2020888"/>
          <p14:tracePt t="5605" x="2446338" y="2020888"/>
          <p14:tracePt t="5607" x="2452688" y="2020888"/>
          <p14:tracePt t="5610" x="2457450" y="2020888"/>
          <p14:tracePt t="5612" x="2463800" y="2020888"/>
          <p14:tracePt t="5615" x="2470150" y="2020888"/>
          <p14:tracePt t="5618" x="2476500" y="2020888"/>
          <p14:tracePt t="5620" x="2481263" y="2020888"/>
          <p14:tracePt t="5622" x="2487613" y="2020888"/>
          <p14:tracePt t="5624" x="2493963" y="2020888"/>
          <p14:tracePt t="5626" x="2500313" y="2020888"/>
          <p14:tracePt t="5629" x="2505075" y="2016125"/>
          <p14:tracePt t="5631" x="2511425" y="2016125"/>
          <p14:tracePt t="5632" x="2517775" y="2016125"/>
          <p14:tracePt t="5635" x="2524125" y="2016125"/>
          <p14:tracePt t="5637" x="2530475" y="2009775"/>
          <p14:tracePt t="5639" x="2535238" y="2009775"/>
          <p14:tracePt t="5641" x="2541588" y="2009775"/>
          <p14:tracePt t="5643" x="2547938" y="2009775"/>
          <p14:tracePt t="5644" x="2554288" y="2003425"/>
          <p14:tracePt t="5646" x="2559050" y="2003425"/>
          <p14:tracePt t="5648" x="2565400" y="1997075"/>
          <p14:tracePt t="5649" x="2571750" y="1997075"/>
          <p14:tracePt t="5651" x="2578100" y="1997075"/>
          <p14:tracePt t="5652" x="2578100" y="1992313"/>
          <p14:tracePt t="5653" x="2582863" y="1992313"/>
          <p14:tracePt t="5654" x="2589213" y="1992313"/>
          <p14:tracePt t="5655" x="2589213" y="1985963"/>
          <p14:tracePt t="5656" x="2595563" y="1985963"/>
          <p14:tracePt t="5657" x="2601913" y="1985963"/>
          <p14:tracePt t="5658" x="2601913" y="1979613"/>
          <p14:tracePt t="5659" x="2606675" y="1979613"/>
          <p14:tracePt t="5660" x="2613025" y="1979613"/>
          <p14:tracePt t="5662" x="2619375" y="1973263"/>
          <p14:tracePt t="5663" x="2625725" y="1966913"/>
          <p14:tracePt t="5665" x="2632075" y="1962150"/>
          <p14:tracePt t="5666" x="2636838" y="1962150"/>
          <p14:tracePt t="5668" x="2643188" y="1955800"/>
          <p14:tracePt t="5669" x="2649538" y="1955800"/>
          <p14:tracePt t="5670" x="2655888" y="1949450"/>
          <p14:tracePt t="5672" x="2660650" y="1943100"/>
          <p14:tracePt t="5673" x="2667000" y="1943100"/>
          <p14:tracePt t="5674" x="2673350" y="1938338"/>
          <p14:tracePt t="5676" x="2679700" y="1931988"/>
          <p14:tracePt t="5677" x="2684463" y="1931988"/>
          <p14:tracePt t="5678" x="2684463" y="1925638"/>
          <p14:tracePt t="5679" x="2690813" y="1925638"/>
          <p14:tracePt t="5681" x="2703513" y="1914525"/>
          <p14:tracePt t="5683" x="2709863" y="1908175"/>
          <p14:tracePt t="5684" x="2714625" y="1908175"/>
          <p14:tracePt t="5685" x="2714625" y="1901825"/>
          <p14:tracePt t="5686" x="2720975" y="1895475"/>
          <p14:tracePt t="5688" x="2727325" y="1890713"/>
          <p14:tracePt t="5689" x="2733675" y="1884363"/>
          <p14:tracePt t="5691" x="2738438" y="1878013"/>
          <p14:tracePt t="5692" x="2744788" y="1871663"/>
          <p14:tracePt t="5693" x="2744788" y="1865313"/>
          <p14:tracePt t="5694" x="2751138" y="1865313"/>
          <p14:tracePt t="5696" x="2757488" y="1854200"/>
          <p14:tracePt t="5699" x="2768600" y="1841500"/>
          <p14:tracePt t="5700" x="2768600" y="1836738"/>
          <p14:tracePt t="5701" x="2774950" y="1830388"/>
          <p14:tracePt t="5702" x="2774950" y="1824038"/>
          <p14:tracePt t="5703" x="2781300" y="1817688"/>
          <p14:tracePt t="5704" x="2781300" y="1812925"/>
          <p14:tracePt t="5705" x="2787650" y="1812925"/>
          <p14:tracePt t="5706" x="2792413" y="1806575"/>
          <p14:tracePt t="5707" x="2792413" y="1800225"/>
          <p14:tracePt t="5708" x="2792413" y="1793875"/>
          <p14:tracePt t="5709" x="2798763" y="1787525"/>
          <p14:tracePt t="5710" x="2798763" y="1782763"/>
          <p14:tracePt t="5712" x="2805113" y="1770063"/>
          <p14:tracePt t="5715" x="2811463" y="1752600"/>
          <p14:tracePt t="5716" x="2816225" y="1752600"/>
          <p14:tracePt t="5717" x="2816225" y="1739900"/>
          <p14:tracePt t="5717" x="2816225" y="1735138"/>
          <p14:tracePt t="5719" x="2822575" y="1728788"/>
          <p14:tracePt t="5720" x="2822575" y="1722438"/>
          <p14:tracePt t="5721" x="2822575" y="1716088"/>
          <p14:tracePt t="5722" x="2828925" y="1709738"/>
          <p14:tracePt t="5723" x="2828925" y="1704975"/>
          <p14:tracePt t="5724" x="2828925" y="1698625"/>
          <p14:tracePt t="5725" x="2835275" y="1692275"/>
          <p14:tracePt t="5726" x="2835275" y="1685925"/>
          <p14:tracePt t="5727" x="2835275" y="1681163"/>
          <p14:tracePt t="5728" x="2835275" y="1674813"/>
          <p14:tracePt t="5730" x="2840038" y="1657350"/>
          <p14:tracePt t="5732" x="2840038" y="1644650"/>
          <p14:tracePt t="5734" x="2846388" y="1633538"/>
          <p14:tracePt t="5736" x="2846388" y="1620838"/>
          <p14:tracePt t="5737" x="2846388" y="1614488"/>
          <p14:tracePt t="5738" x="2846388" y="1608138"/>
          <p14:tracePt t="5739" x="2846388" y="1603375"/>
          <p14:tracePt t="5740" x="2846388" y="1597025"/>
          <p14:tracePt t="5741" x="2846388" y="1590675"/>
          <p14:tracePt t="5742" x="2846388" y="1584325"/>
          <p14:tracePt t="5742" x="2846388" y="1579563"/>
          <p14:tracePt t="5744" x="2846388" y="1573213"/>
          <p14:tracePt t="5745" x="2846388" y="1566863"/>
          <p14:tracePt t="5747" x="2846388" y="1560513"/>
          <p14:tracePt t="5748" x="2846388" y="1555750"/>
          <p14:tracePt t="5749" x="2846388" y="1549400"/>
          <p14:tracePt t="5750" x="2846388" y="1543050"/>
          <p14:tracePt t="5751" x="2846388" y="1536700"/>
          <p14:tracePt t="5752" x="2846388" y="1530350"/>
          <p14:tracePt t="5753" x="2846388" y="1525588"/>
          <p14:tracePt t="5754" x="2846388" y="1519238"/>
          <p14:tracePt t="5756" x="2846388" y="1512888"/>
          <p14:tracePt t="5757" x="2846388" y="1506538"/>
          <p14:tracePt t="5758" x="2846388" y="1501775"/>
          <p14:tracePt t="5760" x="2846388" y="1495425"/>
          <p14:tracePt t="5761" x="2840038" y="1489075"/>
          <p14:tracePt t="5763" x="2840038" y="1482725"/>
          <p14:tracePt t="5764" x="2840038" y="1477963"/>
          <p14:tracePt t="5766" x="2835275" y="1471613"/>
          <p14:tracePt t="5767" x="2835275" y="1465263"/>
          <p14:tracePt t="5769" x="2828925" y="1458913"/>
          <p14:tracePt t="5770" x="2828925" y="1452563"/>
          <p14:tracePt t="5772" x="2828925" y="1447800"/>
          <p14:tracePt t="5773" x="2822575" y="1447800"/>
          <p14:tracePt t="5774" x="2822575" y="1441450"/>
          <p14:tracePt t="5774" x="2822575" y="1435100"/>
          <p14:tracePt t="5776" x="2816225" y="1435100"/>
          <p14:tracePt t="5777" x="2816225" y="1428750"/>
          <p14:tracePt t="5779" x="2811463" y="1423988"/>
          <p14:tracePt t="5781" x="2805113" y="1417638"/>
          <p14:tracePt t="5783" x="2805113" y="1411288"/>
          <p14:tracePt t="5784" x="2798763" y="1404938"/>
          <p14:tracePt t="5786" x="2792413" y="1400175"/>
          <p14:tracePt t="5788" x="2787650" y="1393825"/>
          <p14:tracePt t="5790" x="2781300" y="1387475"/>
          <p14:tracePt t="5792" x="2774950" y="1387475"/>
          <p14:tracePt t="5793" x="2774950" y="1381125"/>
          <p14:tracePt t="5795" x="2768600" y="1376363"/>
          <p14:tracePt t="5796" x="2762250" y="1376363"/>
          <p14:tracePt t="5797" x="2757488" y="1370013"/>
          <p14:tracePt t="5799" x="2751138" y="1363663"/>
          <p14:tracePt t="5801" x="2744788" y="1363663"/>
          <p14:tracePt t="5802" x="2738438" y="1357313"/>
          <p14:tracePt t="5803" x="2733675" y="1357313"/>
          <p14:tracePt t="5804" x="2733675" y="1350963"/>
          <p14:tracePt t="5805" x="2727325" y="1350963"/>
          <p14:tracePt t="5807" x="2720975" y="1346200"/>
          <p14:tracePt t="5808" x="2714625" y="1346200"/>
          <p14:tracePt t="5810" x="2709863" y="1346200"/>
          <p14:tracePt t="5811" x="2703513" y="1339850"/>
          <p14:tracePt t="5813" x="2697163" y="1339850"/>
          <p14:tracePt t="5814" x="2690813" y="1333500"/>
          <p14:tracePt t="5815" x="2684463" y="1333500"/>
          <p14:tracePt t="5817" x="2679700" y="1333500"/>
          <p14:tracePt t="5818" x="2673350" y="1333500"/>
          <p14:tracePt t="5819" x="2667000" y="1327150"/>
          <p14:tracePt t="5821" x="2660650" y="1327150"/>
          <p14:tracePt t="5823" x="2649538" y="1327150"/>
          <p14:tracePt t="5824" x="2649538" y="1322388"/>
          <p14:tracePt t="5825" x="2643188" y="1322388"/>
          <p14:tracePt t="5826" x="2636838" y="1322388"/>
          <p14:tracePt t="5827" x="2632075" y="1322388"/>
          <p14:tracePt t="5828" x="2625725" y="1322388"/>
          <p14:tracePt t="5830" x="2625725" y="1316038"/>
          <p14:tracePt t="5831" x="2619375" y="1316038"/>
          <p14:tracePt t="5831" x="2613025" y="1316038"/>
          <p14:tracePt t="5834" x="2606675" y="1316038"/>
          <p14:tracePt t="5835" x="2601913" y="1316038"/>
          <p14:tracePt t="5837" x="2595563" y="1316038"/>
          <p14:tracePt t="5838" x="2589213" y="1316038"/>
          <p14:tracePt t="5840" x="2582863" y="1316038"/>
          <p14:tracePt t="5841" x="2578100" y="1309688"/>
          <p14:tracePt t="5843" x="2571750" y="1309688"/>
          <p14:tracePt t="5845" x="2565400" y="1309688"/>
          <p14:tracePt t="5846" x="2559050" y="1309688"/>
          <p14:tracePt t="5847" x="2554288" y="1309688"/>
          <p14:tracePt t="5849" x="2547938" y="1309688"/>
          <p14:tracePt t="5850" x="2541588" y="1309688"/>
          <p14:tracePt t="5852" x="2535238" y="1309688"/>
          <p14:tracePt t="5854" x="2530475" y="1309688"/>
          <p14:tracePt t="5855" x="2524125" y="1309688"/>
          <p14:tracePt t="5856" x="2517775" y="1309688"/>
          <p14:tracePt t="5858" x="2511425" y="1309688"/>
          <p14:tracePt t="5860" x="2505075" y="1309688"/>
          <p14:tracePt t="5861" x="2500313" y="1309688"/>
          <p14:tracePt t="5863" x="2493963" y="1309688"/>
          <p14:tracePt t="5864" x="2487613" y="1309688"/>
          <p14:tracePt t="5866" x="2481263" y="1309688"/>
          <p14:tracePt t="5867" x="2476500" y="1309688"/>
          <p14:tracePt t="5869" x="2470150" y="1309688"/>
          <p14:tracePt t="5870" x="2463800" y="1309688"/>
          <p14:tracePt t="5872" x="2457450" y="1309688"/>
          <p14:tracePt t="5873" x="2452688" y="1309688"/>
          <p14:tracePt t="5875" x="2446338" y="1309688"/>
          <p14:tracePt t="5877" x="2439988" y="1309688"/>
          <p14:tracePt t="5879" x="2433638" y="1309688"/>
          <p14:tracePt t="5880" x="2427288" y="1309688"/>
          <p14:tracePt t="5882" x="2422525" y="1309688"/>
          <p14:tracePt t="5884" x="2416175" y="1309688"/>
          <p14:tracePt t="5885" x="2409825" y="1309688"/>
          <p14:tracePt t="5896" x="2374900" y="1316038"/>
          <p14:tracePt t="5897" x="2368550" y="1316038"/>
          <p14:tracePt t="5898" x="2362200" y="1322388"/>
          <p14:tracePt t="5900" x="2355850" y="1322388"/>
          <p14:tracePt t="5901" x="2349500" y="1322388"/>
          <p14:tracePt t="5903" x="2344738" y="1322388"/>
          <p14:tracePt t="5904" x="2338388" y="1322388"/>
          <p14:tracePt t="5906" x="2332038" y="1322388"/>
          <p14:tracePt t="5907" x="2332038" y="1327150"/>
          <p14:tracePt t="5908" x="2325688" y="1327150"/>
          <p14:tracePt t="5909" x="2320925" y="1327150"/>
          <p14:tracePt t="5912" x="2308225" y="1327150"/>
          <p14:tracePt t="5913" x="2308225" y="1333500"/>
          <p14:tracePt t="5914" x="2301875" y="1333500"/>
          <p14:tracePt t="5915" x="2297113" y="1333500"/>
          <p14:tracePt t="5917" x="2290763" y="1333500"/>
          <p14:tracePt t="5918" x="2284413" y="1333500"/>
          <p14:tracePt t="5919" x="2284413" y="1339850"/>
          <p14:tracePt t="5920" x="2278063" y="1339850"/>
          <p14:tracePt t="5921" x="2273300" y="1339850"/>
          <p14:tracePt t="5923" x="2266950" y="1339850"/>
          <p14:tracePt t="5925" x="2260600" y="1339850"/>
          <p14:tracePt t="5926" x="2254250" y="1346200"/>
          <p14:tracePt t="5928" x="2247900" y="1346200"/>
          <p14:tracePt t="5929" x="2243138" y="1346200"/>
          <p14:tracePt t="5931" x="2236788" y="1346200"/>
          <p14:tracePt t="5932" x="2236788" y="1350963"/>
          <p14:tracePt t="5933" x="2230438" y="1350963"/>
          <p14:tracePt t="5934" x="2224088" y="1350963"/>
          <p14:tracePt t="5936" x="2219325" y="1350963"/>
          <p14:tracePt t="5938" x="2212975" y="1350963"/>
          <p14:tracePt t="5939" x="2212975" y="1357313"/>
          <p14:tracePt t="5940" x="2206625" y="1357313"/>
          <p14:tracePt t="5941" x="2200275" y="1357313"/>
          <p14:tracePt t="5943" x="2195513" y="1357313"/>
          <p14:tracePt t="5945" x="2195513" y="1363663"/>
          <p14:tracePt t="5946" x="2189163" y="1363663"/>
          <p14:tracePt t="5948" x="2182813" y="1363663"/>
          <p14:tracePt t="5950" x="2176463" y="1363663"/>
          <p14:tracePt t="5951" x="2176463" y="1370013"/>
          <p14:tracePt t="5953" x="2170113" y="1370013"/>
          <p14:tracePt t="5955" x="2165350" y="1370013"/>
          <p14:tracePt t="5957" x="2165350" y="1376363"/>
          <p14:tracePt t="5958" x="2159000" y="1376363"/>
          <p14:tracePt t="5961" x="2152650" y="1376363"/>
          <p14:tracePt t="5963" x="2146300" y="1376363"/>
          <p14:tracePt t="5964" x="2146300" y="1381125"/>
          <p14:tracePt t="5967" x="2141538" y="1381125"/>
          <p14:tracePt t="5970" x="2135188" y="1381125"/>
          <p14:tracePt t="5971" x="2135188" y="1387475"/>
          <p14:tracePt t="5974" x="2128838" y="1387475"/>
          <p14:tracePt t="5978" x="2122488" y="1387475"/>
          <p14:tracePt t="5980" x="2122488" y="1393825"/>
          <p14:tracePt t="5983" x="2117725" y="1393825"/>
          <p14:tracePt t="5988" x="2111375" y="1400175"/>
          <p14:tracePt t="5994" x="2105025" y="1400175"/>
          <p14:tracePt t="5997" x="2105025" y="1404938"/>
          <p14:tracePt t="6001" x="2098675" y="1404938"/>
          <p14:tracePt t="6007" x="2098675" y="1411288"/>
          <p14:tracePt t="6008" x="2093913" y="1411288"/>
          <p14:tracePt t="6016" x="2087563" y="1417638"/>
          <p14:tracePt t="6024" x="2081213" y="1417638"/>
          <p14:tracePt t="6026" x="2081213" y="1423988"/>
          <p14:tracePt t="6032" x="2074863" y="1423988"/>
          <p14:tracePt t="6036" x="2074863" y="1428750"/>
          <p14:tracePt t="6039" x="2068513" y="1428750"/>
          <p14:tracePt t="6044" x="2063750" y="1435100"/>
          <p14:tracePt t="6050" x="2057400" y="1435100"/>
          <p14:tracePt t="6053" x="2057400" y="1441450"/>
          <p14:tracePt t="6055" x="2051050" y="1441450"/>
          <p14:tracePt t="6062" x="2044700" y="1447800"/>
          <p14:tracePt t="6067" x="2039938" y="1447800"/>
          <p14:tracePt t="10724" x="2044700" y="1452563"/>
          <p14:tracePt t="10731" x="2057400" y="1458913"/>
          <p14:tracePt t="10735" x="2068513" y="1458913"/>
          <p14:tracePt t="10738" x="2074863" y="1465263"/>
          <p14:tracePt t="10741" x="2087563" y="1471613"/>
          <p14:tracePt t="10745" x="2098675" y="1477963"/>
          <p14:tracePt t="10752" x="2122488" y="1489075"/>
          <p14:tracePt t="10754" x="2135188" y="1495425"/>
          <p14:tracePt t="10755" x="2141538" y="1495425"/>
          <p14:tracePt t="10759" x="2152650" y="1501775"/>
          <p14:tracePt t="10761" x="2165350" y="1506538"/>
          <p14:tracePt t="10763" x="2170113" y="1506538"/>
          <p14:tracePt t="10765" x="2182813" y="1512888"/>
          <p14:tracePt t="10768" x="2195513" y="1519238"/>
          <p14:tracePt t="10773" x="2212975" y="1525588"/>
          <p14:tracePt t="10775" x="2224088" y="1530350"/>
          <p14:tracePt t="10776" x="2230438" y="1530350"/>
          <p14:tracePt t="10778" x="2236788" y="1530350"/>
          <p14:tracePt t="10781" x="2254250" y="1536700"/>
          <p14:tracePt t="10781" x="2260600" y="1536700"/>
          <p14:tracePt t="10783" x="2266950" y="1543050"/>
          <p14:tracePt t="10784" x="2273300" y="1543050"/>
          <p14:tracePt t="10785" x="2278063" y="1543050"/>
          <p14:tracePt t="10786" x="2284413" y="1543050"/>
          <p14:tracePt t="10787" x="2290763" y="1543050"/>
          <p14:tracePt t="10789" x="2290763" y="1549400"/>
          <p14:tracePt t="10790" x="2297113" y="1549400"/>
          <p14:tracePt t="10792" x="2308225" y="1549400"/>
          <p14:tracePt t="10794" x="2320925" y="1555750"/>
          <p14:tracePt t="10796" x="2338388" y="1555750"/>
          <p14:tracePt t="10798" x="2344738" y="1555750"/>
          <p14:tracePt t="10798" x="2349500" y="1555750"/>
          <p14:tracePt t="10799" x="2349500" y="1560513"/>
          <p14:tracePt t="10800" x="2355850" y="1560513"/>
          <p14:tracePt t="10801" x="2362200" y="1560513"/>
          <p14:tracePt t="10802" x="2368550" y="1560513"/>
          <p14:tracePt t="10803" x="2374900" y="1560513"/>
          <p14:tracePt t="10804" x="2379663" y="1560513"/>
          <p14:tracePt t="10805" x="2386013" y="1560513"/>
          <p14:tracePt t="10806" x="2392363" y="1560513"/>
          <p14:tracePt t="10807" x="2398713" y="1566863"/>
          <p14:tracePt t="10808" x="2403475" y="1566863"/>
          <p14:tracePt t="10809" x="2409825" y="1566863"/>
          <p14:tracePt t="10811" x="2422525" y="1566863"/>
          <p14:tracePt t="10812" x="2427288" y="1566863"/>
          <p14:tracePt t="10813" x="2433638" y="1566863"/>
          <p14:tracePt t="10814" x="2439988" y="1566863"/>
          <p14:tracePt t="10816" x="2446338" y="1566863"/>
          <p14:tracePt t="10817" x="2452688" y="1566863"/>
          <p14:tracePt t="10818" x="2457450" y="1566863"/>
          <p14:tracePt t="10819" x="2463800" y="1566863"/>
          <p14:tracePt t="10820" x="2470150" y="1573213"/>
          <p14:tracePt t="10821" x="2476500" y="1573213"/>
          <p14:tracePt t="10822" x="2481263" y="1573213"/>
          <p14:tracePt t="10824" x="2487613" y="1573213"/>
          <p14:tracePt t="10825" x="2493963" y="1573213"/>
          <p14:tracePt t="10826" x="2500313" y="1573213"/>
          <p14:tracePt t="10828" x="2505075" y="1573213"/>
          <p14:tracePt t="10829" x="2511425" y="1573213"/>
          <p14:tracePt t="10829" x="2517775" y="1573213"/>
          <p14:tracePt t="10830" x="2524125" y="1573213"/>
          <p14:tracePt t="10832" x="2530475" y="1573213"/>
          <p14:tracePt t="10833" x="2535238" y="1573213"/>
          <p14:tracePt t="10834" x="2541588" y="1573213"/>
          <p14:tracePt t="10835" x="2547938" y="1573213"/>
          <p14:tracePt t="10836" x="2554288" y="1573213"/>
          <p14:tracePt t="10838" x="2559050" y="1573213"/>
          <p14:tracePt t="10839" x="2565400" y="1573213"/>
          <p14:tracePt t="10840" x="2571750" y="1573213"/>
          <p14:tracePt t="10842" x="2578100" y="1573213"/>
          <p14:tracePt t="10843" x="2582863" y="1573213"/>
          <p14:tracePt t="10845" x="2589213" y="1573213"/>
          <p14:tracePt t="10846" x="2595563" y="1573213"/>
          <p14:tracePt t="10847" x="2601913" y="1573213"/>
          <p14:tracePt t="10850" x="2606675" y="1566863"/>
          <p14:tracePt t="10851" x="2613025" y="1566863"/>
          <p14:tracePt t="10851" x="2619375" y="1566863"/>
          <p14:tracePt t="10853" x="2625725" y="1566863"/>
          <p14:tracePt t="10855" x="2632075" y="1566863"/>
          <p14:tracePt t="10856" x="2636838" y="1566863"/>
          <p14:tracePt t="10858" x="2643188" y="1566863"/>
          <p14:tracePt t="10859" x="2649538" y="1566863"/>
          <p14:tracePt t="10860" x="2649538" y="1560513"/>
          <p14:tracePt t="10862" x="2655888" y="1560513"/>
          <p14:tracePt t="10863" x="2660650" y="1560513"/>
          <p14:tracePt t="10865" x="2667000" y="1560513"/>
          <p14:tracePt t="10866" x="2673350" y="1560513"/>
          <p14:tracePt t="10868" x="2679700" y="1555750"/>
          <p14:tracePt t="10870" x="2684463" y="1555750"/>
          <p14:tracePt t="10872" x="2690813" y="1555750"/>
          <p14:tracePt t="10874" x="2697163" y="1555750"/>
          <p14:tracePt t="10875" x="2697163" y="1549400"/>
          <p14:tracePt t="10876" x="2703513" y="1549400"/>
          <p14:tracePt t="10880" x="2709863" y="1549400"/>
          <p14:tracePt t="10880" x="2709863" y="1543050"/>
          <p14:tracePt t="10896" x="2744788" y="1525588"/>
          <p14:tracePt t="10898" x="2744788" y="1519238"/>
          <p14:tracePt t="10899" x="2751138" y="1519238"/>
          <p14:tracePt t="10902" x="2751138" y="1512888"/>
          <p14:tracePt t="10904" x="2757488" y="1512888"/>
          <p14:tracePt t="10905" x="2757488" y="1506538"/>
          <p14:tracePt t="10909" x="2757488" y="1501775"/>
          <p14:tracePt t="10911" x="2762250" y="1501775"/>
          <p14:tracePt t="10912" x="2762250" y="1495425"/>
          <p14:tracePt t="10917" x="2762250" y="1489075"/>
          <p14:tracePt t="10920" x="2762250" y="1482725"/>
          <p14:tracePt t="10924" x="2762250" y="1477963"/>
          <p14:tracePt t="10930" x="2762250" y="1471613"/>
          <p14:tracePt t="10933" x="2762250" y="1465263"/>
          <p14:tracePt t="10938" x="2762250" y="1458913"/>
          <p14:tracePt t="10941" x="2757488" y="1458913"/>
          <p14:tracePt t="10942" x="2757488" y="1452563"/>
          <p14:tracePt t="10947" x="2757488" y="1447800"/>
          <p14:tracePt t="10949" x="2751138" y="1447800"/>
          <p14:tracePt t="10952" x="2751138" y="1441450"/>
          <p14:tracePt t="10956" x="2744788" y="1441450"/>
          <p14:tracePt t="10958" x="2744788" y="1435100"/>
          <p14:tracePt t="10962" x="2738438" y="1435100"/>
          <p14:tracePt t="10967" x="2738438" y="1428750"/>
          <p14:tracePt t="10968" x="2733675" y="1428750"/>
          <p14:tracePt t="10974" x="2727325" y="1428750"/>
          <p14:tracePt t="10980" x="2720975" y="1428750"/>
          <p14:tracePt t="10981" x="2720975" y="1423988"/>
          <p14:tracePt t="10985" x="2714625" y="1423988"/>
          <p14:tracePt t="10989" x="2709863" y="1423988"/>
          <p14:tracePt t="10995" x="2703513" y="1423988"/>
          <p14:tracePt t="10998" x="2697163" y="1423988"/>
          <p14:tracePt t="11000" x="2690813" y="1423988"/>
          <p14:tracePt t="11002" x="2684463" y="1423988"/>
          <p14:tracePt t="11005" x="2679700" y="1423988"/>
          <p14:tracePt t="11007" x="2673350" y="1423988"/>
          <p14:tracePt t="11009" x="2667000" y="1428750"/>
          <p14:tracePt t="11014" x="2655888" y="1428750"/>
          <p14:tracePt t="11015" x="2649538" y="1435100"/>
          <p14:tracePt t="11017" x="2643188" y="1435100"/>
          <p14:tracePt t="11019" x="2636838" y="1435100"/>
          <p14:tracePt t="11020" x="2632075" y="1441450"/>
          <p14:tracePt t="11022" x="2625725" y="1441450"/>
          <p14:tracePt t="11024" x="2619375" y="1447800"/>
          <p14:tracePt t="11025" x="2613025" y="1447800"/>
          <p14:tracePt t="11027" x="2606675" y="1447800"/>
          <p14:tracePt t="11028" x="2601913" y="1452563"/>
          <p14:tracePt t="11030" x="2595563" y="1452563"/>
          <p14:tracePt t="11030" x="2589213" y="1458913"/>
          <p14:tracePt t="11033" x="2582863" y="1458913"/>
          <p14:tracePt t="11034" x="2578100" y="1465263"/>
          <p14:tracePt t="11036" x="2571750" y="1465263"/>
          <p14:tracePt t="11037" x="2565400" y="1471613"/>
          <p14:tracePt t="11039" x="2559050" y="1471613"/>
          <p14:tracePt t="11039" x="2559050" y="1477963"/>
          <p14:tracePt t="11040" x="2554288" y="1477963"/>
          <p14:tracePt t="11041" x="2547938" y="1477963"/>
          <p14:tracePt t="11043" x="2547938" y="1482725"/>
          <p14:tracePt t="11045" x="2535238" y="1482725"/>
          <p14:tracePt t="11047" x="2530475" y="1489075"/>
          <p14:tracePt t="11048" x="2524125" y="1489075"/>
          <p14:tracePt t="11049" x="2524125" y="1495425"/>
          <p14:tracePt t="11050" x="2517775" y="1495425"/>
          <p14:tracePt t="11051" x="2511425" y="1495425"/>
          <p14:tracePt t="11051" x="2511425" y="1501775"/>
          <p14:tracePt t="11052" x="2505075" y="1501775"/>
          <p14:tracePt t="11053" x="2500313" y="1501775"/>
          <p14:tracePt t="11054" x="2500313" y="1506538"/>
          <p14:tracePt t="11055" x="2493963" y="1506538"/>
          <p14:tracePt t="11056" x="2487613" y="1506538"/>
          <p14:tracePt t="11057" x="2487613" y="1512888"/>
          <p14:tracePt t="11058" x="2481263" y="1512888"/>
          <p14:tracePt t="11060" x="2476500" y="1519238"/>
          <p14:tracePt t="11062" x="2470150" y="1525588"/>
          <p14:tracePt t="11063" x="2463800" y="1525588"/>
          <p14:tracePt t="11065" x="2457450" y="1525588"/>
          <p14:tracePt t="11066" x="2457450" y="1530350"/>
          <p14:tracePt t="11067" x="2452688" y="1530350"/>
          <p14:tracePt t="11068" x="2446338" y="1530350"/>
          <p14:tracePt t="11069" x="2446338" y="1536700"/>
          <p14:tracePt t="11070" x="2439988" y="1536700"/>
          <p14:tracePt t="11073" x="2433638" y="1536700"/>
          <p14:tracePt t="11073" x="2433638" y="1543050"/>
          <p14:tracePt t="11075" x="2427288" y="1543050"/>
          <p14:tracePt t="11076" x="2422525" y="1543050"/>
          <p14:tracePt t="11077" x="2422525" y="1549400"/>
          <p14:tracePt t="11079" x="2416175" y="1549400"/>
          <p14:tracePt t="11081" x="2409825" y="1555750"/>
          <p14:tracePt t="11083" x="2403475" y="1555750"/>
          <p14:tracePt t="11085" x="2398713" y="1560513"/>
          <p14:tracePt t="11088" x="2392363" y="1560513"/>
          <p14:tracePt t="11090" x="2392363" y="1566863"/>
          <p14:tracePt t="11091" x="2386013" y="1566863"/>
          <p14:tracePt t="11094" x="2379663" y="1566863"/>
          <p14:tracePt t="11095" x="2379663" y="1573213"/>
          <p14:tracePt t="11097" x="2374900" y="1573213"/>
          <p14:tracePt t="11099" x="2374900" y="1579563"/>
          <p14:tracePt t="11100" x="2368550" y="1579563"/>
          <p14:tracePt t="11103" x="2362200" y="1579563"/>
          <p14:tracePt t="11104" x="2362200" y="1584325"/>
          <p14:tracePt t="11107" x="2355850" y="1584325"/>
          <p14:tracePt t="11109" x="2355850" y="1590675"/>
          <p14:tracePt t="11110" x="2349500" y="1590675"/>
          <p14:tracePt t="11112" x="2349500" y="1597025"/>
          <p14:tracePt t="11114" x="2344738" y="1597025"/>
          <p14:tracePt t="11116" x="2344738" y="1603375"/>
          <p14:tracePt t="11119" x="2338388" y="1603375"/>
          <p14:tracePt t="11119" x="2338388" y="1608138"/>
          <p14:tracePt t="11121" x="2332038" y="1608138"/>
          <p14:tracePt t="11122" x="2332038" y="1614488"/>
          <p14:tracePt t="11125" x="2325688" y="1620838"/>
          <p14:tracePt t="11128" x="2325688" y="1627188"/>
          <p14:tracePt t="11129" x="2320925" y="1627188"/>
          <p14:tracePt t="11130" x="2320925" y="1633538"/>
          <p14:tracePt t="11132" x="2314575" y="1633538"/>
          <p14:tracePt t="11133" x="2314575" y="1638300"/>
          <p14:tracePt t="11135" x="2308225" y="1644650"/>
          <p14:tracePt t="11137" x="2308225" y="1651000"/>
          <p14:tracePt t="11138" x="2301875" y="1651000"/>
          <p14:tracePt t="11140" x="2301875" y="1657350"/>
          <p14:tracePt t="11142" x="2297113" y="1662113"/>
          <p14:tracePt t="11144" x="2297113" y="1668463"/>
          <p14:tracePt t="11145" x="2290763" y="1668463"/>
          <p14:tracePt t="11146" x="2290763" y="1674813"/>
          <p14:tracePt t="11149" x="2284413" y="1681163"/>
          <p14:tracePt t="11151" x="2284413" y="1685925"/>
          <p14:tracePt t="11152" x="2278063" y="1685925"/>
          <p14:tracePt t="11153" x="2278063" y="1692275"/>
          <p14:tracePt t="11155" x="2278063" y="1698625"/>
          <p14:tracePt t="11156" x="2273300" y="1698625"/>
          <p14:tracePt t="11158" x="2273300" y="1704975"/>
          <p14:tracePt t="11161" x="2266950" y="1709738"/>
          <p14:tracePt t="11163" x="2266950" y="1716088"/>
          <p14:tracePt t="11164" x="2260600" y="1716088"/>
          <p14:tracePt t="11165" x="2260600" y="1722438"/>
          <p14:tracePt t="11168" x="2260600" y="1728788"/>
          <p14:tracePt t="11169" x="2254250" y="1728788"/>
          <p14:tracePt t="11170" x="2254250" y="1735138"/>
          <p14:tracePt t="11173" x="2254250" y="1739900"/>
          <p14:tracePt t="11174" x="2247900" y="1739900"/>
          <p14:tracePt t="11176" x="2247900" y="1746250"/>
          <p14:tracePt t="11180" x="2243138" y="1752600"/>
          <p14:tracePt t="11184" x="2243138" y="1758950"/>
          <p14:tracePt t="11188" x="2236788" y="1763713"/>
          <p14:tracePt t="11193" x="2236788" y="1770063"/>
          <p14:tracePt t="11197" x="2236788" y="1776413"/>
          <p14:tracePt t="11199" x="2230438" y="1776413"/>
          <p14:tracePt t="11203" x="2230438" y="1782763"/>
          <p14:tracePt t="11208" x="2230438" y="1787525"/>
          <p14:tracePt t="11214" x="2230438" y="1793875"/>
          <p14:tracePt t="11220" x="2230438" y="1800225"/>
          <p14:tracePt t="11225" x="2230438" y="1806575"/>
          <p14:tracePt t="11230" x="2230438" y="1812925"/>
          <p14:tracePt t="11235" x="2230438" y="1817688"/>
          <p14:tracePt t="11240" x="2230438" y="1824038"/>
          <p14:tracePt t="11243" x="2230438" y="1830388"/>
          <p14:tracePt t="11247" x="2230438" y="1836738"/>
          <p14:tracePt t="11250" x="2230438" y="1841500"/>
          <p14:tracePt t="11254" x="2230438" y="1847850"/>
          <p14:tracePt t="11257" x="2230438" y="1854200"/>
          <p14:tracePt t="11264" x="2230438" y="1865313"/>
          <p14:tracePt t="11267" x="2230438" y="1871663"/>
          <p14:tracePt t="11269" x="2230438" y="1878013"/>
          <p14:tracePt t="11273" x="2230438" y="1884363"/>
          <p14:tracePt t="11277" x="2236788" y="1890713"/>
          <p14:tracePt t="11280" x="2236788" y="1895475"/>
          <p14:tracePt t="11284" x="2236788" y="1901825"/>
          <p14:tracePt t="11286" x="2243138" y="1908175"/>
          <p14:tracePt t="11292" x="2247900" y="1914525"/>
          <p14:tracePt t="11295" x="2247900" y="1919288"/>
          <p14:tracePt t="11297" x="2254250" y="1919288"/>
          <p14:tracePt t="11299" x="2254250" y="1925638"/>
          <p14:tracePt t="11303" x="2260600" y="1931988"/>
          <p14:tracePt t="11308" x="2266950" y="1938338"/>
          <p14:tracePt t="11313" x="2273300" y="1943100"/>
          <p14:tracePt t="11315" x="2278063" y="1943100"/>
          <p14:tracePt t="11318" x="2284413" y="1949450"/>
          <p14:tracePt t="11323" x="2290763" y="1955800"/>
          <p14:tracePt t="11327" x="2297113" y="1955800"/>
          <p14:tracePt t="11331" x="2301875" y="1962150"/>
          <p14:tracePt t="11334" x="2308225" y="1962150"/>
          <p14:tracePt t="11338" x="2314575" y="1962150"/>
          <p14:tracePt t="11342" x="2320925" y="1966913"/>
          <p14:tracePt t="11347" x="2325688" y="1966913"/>
          <p14:tracePt t="11350" x="2332038" y="1966913"/>
          <p14:tracePt t="11353" x="2338388" y="1966913"/>
          <p14:tracePt t="11357" x="2344738" y="1966913"/>
          <p14:tracePt t="11359" x="2349500" y="1966913"/>
          <p14:tracePt t="11363" x="2355850" y="1966913"/>
          <p14:tracePt t="11366" x="2362200" y="1966913"/>
          <p14:tracePt t="11369" x="2368550" y="1966913"/>
          <p14:tracePt t="11371" x="2374900" y="1966913"/>
          <p14:tracePt t="11372" x="2379663" y="1966913"/>
          <p14:tracePt t="11375" x="2386013" y="1966913"/>
          <p14:tracePt t="11378" x="2392363" y="1966913"/>
          <p14:tracePt t="11380" x="2398713" y="1966913"/>
          <p14:tracePt t="11381" x="2403475" y="1966913"/>
          <p14:tracePt t="11384" x="2409825" y="1966913"/>
          <p14:tracePt t="11386" x="2416175" y="1966913"/>
          <p14:tracePt t="11389" x="2422525" y="1966913"/>
          <p14:tracePt t="11389" x="2427288" y="1966913"/>
          <p14:tracePt t="11392" x="2433638" y="1966913"/>
          <p14:tracePt t="11395" x="2439988" y="1962150"/>
          <p14:tracePt t="11397" x="2446338" y="1962150"/>
          <p14:tracePt t="11398" x="2452688" y="1962150"/>
          <p14:tracePt t="11401" x="2457450" y="1955800"/>
          <p14:tracePt t="11403" x="2463800" y="1955800"/>
          <p14:tracePt t="11405" x="2470150" y="1955800"/>
          <p14:tracePt t="11405" x="2470150" y="1949450"/>
          <p14:tracePt t="11406" x="2476500" y="1949450"/>
          <p14:tracePt t="11408" x="2481263" y="1943100"/>
          <p14:tracePt t="11411" x="2487613" y="1943100"/>
          <p14:tracePt t="11412" x="2487613" y="1938338"/>
          <p14:tracePt t="11413" x="2493963" y="1938338"/>
          <p14:tracePt t="11413" x="2493963" y="1931988"/>
          <p14:tracePt t="11414" x="2500313" y="1931988"/>
          <p14:tracePt t="11417" x="2505075" y="1925638"/>
          <p14:tracePt t="11417" x="2511425" y="1925638"/>
          <p14:tracePt t="11420" x="2511425" y="1919288"/>
          <p14:tracePt t="11420" x="2517775" y="1919288"/>
          <p14:tracePt t="11422" x="2524125" y="1914525"/>
          <p14:tracePt t="11423" x="2530475" y="1908175"/>
          <p14:tracePt t="11425" x="2535238" y="1901825"/>
          <p14:tracePt t="11426" x="2541588" y="1901825"/>
          <p14:tracePt t="11428" x="2541588" y="1895475"/>
          <p14:tracePt t="11429" x="2547938" y="1895475"/>
          <p14:tracePt t="11430" x="2547938" y="1890713"/>
          <p14:tracePt t="11431" x="2554288" y="1890713"/>
          <p14:tracePt t="11431" x="2554288" y="1884363"/>
          <p14:tracePt t="11432" x="2559050" y="1884363"/>
          <p14:tracePt t="11433" x="2559050" y="1878013"/>
          <p14:tracePt t="11435" x="2565400" y="1878013"/>
          <p14:tracePt t="11435" x="2565400" y="1871663"/>
          <p14:tracePt t="11436" x="2571750" y="1871663"/>
          <p14:tracePt t="11437" x="2571750" y="1865313"/>
          <p14:tracePt t="11438" x="2578100" y="1865313"/>
          <p14:tracePt t="11440" x="2578100" y="1860550"/>
          <p14:tracePt t="11441" x="2582863" y="1854200"/>
          <p14:tracePt t="11442" x="2589213" y="1847850"/>
          <p14:tracePt t="11445" x="2595563" y="1841500"/>
          <p14:tracePt t="11446" x="2601913" y="1836738"/>
          <p14:tracePt t="11449" x="2606675" y="1830388"/>
          <p14:tracePt t="11449" x="2606675" y="1824038"/>
          <p14:tracePt t="11450" x="2613025" y="1817688"/>
          <p14:tracePt t="11452" x="2613025" y="1812925"/>
          <p14:tracePt t="11453" x="2619375" y="1812925"/>
          <p14:tracePt t="11455" x="2619375" y="1806575"/>
          <p14:tracePt t="11455" x="2619375" y="1800225"/>
          <p14:tracePt t="11456" x="2625725" y="1800225"/>
          <p14:tracePt t="11457" x="2625725" y="1793875"/>
          <p14:tracePt t="11459" x="2632075" y="1787525"/>
          <p14:tracePt t="11461" x="2632075" y="1782763"/>
          <p14:tracePt t="11462" x="2632075" y="1776413"/>
          <p14:tracePt t="11462" x="2636838" y="1776413"/>
          <p14:tracePt t="11464" x="2636838" y="1770063"/>
          <p14:tracePt t="11465" x="2636838" y="1763713"/>
          <p14:tracePt t="11466" x="2643188" y="1758950"/>
          <p14:tracePt t="11468" x="2643188" y="1752600"/>
          <p14:tracePt t="11469" x="2643188" y="1746250"/>
          <p14:tracePt t="11471" x="2649538" y="1739900"/>
          <p14:tracePt t="11472" x="2649538" y="1735138"/>
          <p14:tracePt t="11474" x="2649538" y="1728788"/>
          <p14:tracePt t="11475" x="2649538" y="1722438"/>
          <p14:tracePt t="11478" x="2649538" y="1716088"/>
          <p14:tracePt t="11480" x="2655888" y="1709738"/>
          <p14:tracePt t="11480" x="2655888" y="1704975"/>
          <p14:tracePt t="11481" x="2655888" y="1698625"/>
          <p14:tracePt t="11483" x="2655888" y="1692275"/>
          <p14:tracePt t="11484" x="2655888" y="1685925"/>
          <p14:tracePt t="11486" x="2655888" y="1681163"/>
          <p14:tracePt t="11488" x="2655888" y="1674813"/>
          <p14:tracePt t="11489" x="2655888" y="1668463"/>
          <p14:tracePt t="11491" x="2655888" y="1662113"/>
          <p14:tracePt t="11492" x="2655888" y="1657350"/>
          <p14:tracePt t="11495" x="2655888" y="1651000"/>
          <p14:tracePt t="11496" x="2655888" y="1644650"/>
          <p14:tracePt t="11497" x="2655888" y="1638300"/>
          <p14:tracePt t="11498" x="2649538" y="1638300"/>
          <p14:tracePt t="11499" x="2649538" y="1633538"/>
          <p14:tracePt t="11501" x="2649538" y="1627188"/>
          <p14:tracePt t="11502" x="2649538" y="1620838"/>
          <p14:tracePt t="11504" x="2643188" y="1614488"/>
          <p14:tracePt t="11506" x="2643188" y="1608138"/>
          <p14:tracePt t="11508" x="2643188" y="1603375"/>
          <p14:tracePt t="11509" x="2636838" y="1603375"/>
          <p14:tracePt t="11510" x="2636838" y="1597025"/>
          <p14:tracePt t="11513" x="2632075" y="1590675"/>
          <p14:tracePt t="11513" x="2632075" y="1584325"/>
          <p14:tracePt t="11516" x="2625725" y="1579563"/>
          <p14:tracePt t="11517" x="2625725" y="1573213"/>
          <p14:tracePt t="11519" x="2619375" y="1566863"/>
          <p14:tracePt t="11521" x="2613025" y="1566863"/>
          <p14:tracePt t="11522" x="2613025" y="1560513"/>
          <p14:tracePt t="11524" x="2606675" y="1555750"/>
          <p14:tracePt t="11526" x="2606675" y="1549400"/>
          <p14:tracePt t="11528" x="2601913" y="1549400"/>
          <p14:tracePt t="11529" x="2601913" y="1543050"/>
          <p14:tracePt t="11530" x="2595563" y="1543050"/>
          <p14:tracePt t="11531" x="2595563" y="1536700"/>
          <p14:tracePt t="11532" x="2589213" y="1536700"/>
          <p14:tracePt t="11534" x="2589213" y="1530350"/>
          <p14:tracePt t="11535" x="2582863" y="1530350"/>
          <p14:tracePt t="11536" x="2582863" y="1525588"/>
          <p14:tracePt t="11537" x="2578100" y="1525588"/>
          <p14:tracePt t="11539" x="2571750" y="1519238"/>
          <p14:tracePt t="11543" x="2565400" y="1512888"/>
          <p14:tracePt t="11546" x="2559050" y="1506538"/>
          <p14:tracePt t="11548" x="2554288" y="1506538"/>
          <p14:tracePt t="11548" x="2554288" y="1501775"/>
          <p14:tracePt t="11550" x="2547938" y="1501775"/>
          <p14:tracePt t="11553" x="2541588" y="1501775"/>
          <p14:tracePt t="11553" x="2541588" y="1495425"/>
          <p14:tracePt t="11555" x="2535238" y="1495425"/>
          <p14:tracePt t="11557" x="2530475" y="1495425"/>
          <p14:tracePt t="11559" x="2530475" y="1489075"/>
          <p14:tracePt t="11560" x="2524125" y="1489075"/>
          <p14:tracePt t="11563" x="2517775" y="1482725"/>
          <p14:tracePt t="11565" x="2511425" y="1482725"/>
          <p14:tracePt t="11567" x="2505075" y="1482725"/>
          <p14:tracePt t="11568" x="2505075" y="1477963"/>
          <p14:tracePt t="11571" x="2500313" y="1477963"/>
          <p14:tracePt t="11572" x="2493963" y="1477963"/>
          <p14:tracePt t="11575" x="2487613" y="1471613"/>
          <p14:tracePt t="11579" x="2481263" y="1471613"/>
          <p14:tracePt t="11581" x="2476500" y="1471613"/>
          <p14:tracePt t="11583" x="2470150" y="1471613"/>
          <p14:tracePt t="11584" x="2470150" y="1465263"/>
          <p14:tracePt t="11586" x="2463800" y="1465263"/>
          <p14:tracePt t="11591" x="2457450" y="1465263"/>
          <p14:tracePt t="11593" x="2452688" y="1465263"/>
          <p14:tracePt t="11596" x="2452688" y="1458913"/>
          <p14:tracePt t="11596" x="2446338" y="1458913"/>
          <p14:tracePt t="11599" x="2439988" y="1458913"/>
          <p14:tracePt t="11603" x="2433638" y="1458913"/>
          <p14:tracePt t="11607" x="2427288" y="1458913"/>
          <p14:tracePt t="11611" x="2422525" y="1458913"/>
          <p14:tracePt t="11612" x="2422525" y="1452563"/>
          <p14:tracePt t="11616" x="2416175" y="1452563"/>
          <p14:tracePt t="11621" x="2409825" y="1452563"/>
          <p14:tracePt t="11626" x="2403475" y="1452563"/>
          <p14:tracePt t="11630" x="2398713" y="1452563"/>
          <p14:tracePt t="11635" x="2392363" y="1447800"/>
          <p14:tracePt t="11639" x="2386013" y="1447800"/>
          <p14:tracePt t="11642" x="2379663" y="1447800"/>
          <p14:tracePt t="11646" x="2374900" y="1447800"/>
          <p14:tracePt t="11650" x="2368550" y="1447800"/>
          <p14:tracePt t="11652" x="2362200" y="1447800"/>
          <p14:tracePt t="11656" x="2355850" y="1447800"/>
          <p14:tracePt t="11659" x="2349500" y="1447800"/>
          <p14:tracePt t="11662" x="2344738" y="1447800"/>
          <p14:tracePt t="11666" x="2338388" y="1447800"/>
          <p14:tracePt t="11669" x="2332038" y="1447800"/>
          <p14:tracePt t="11672" x="2325688" y="1447800"/>
          <p14:tracePt t="11675" x="2320925" y="1447800"/>
          <p14:tracePt t="11680" x="2314575" y="1447800"/>
          <p14:tracePt t="11685" x="2308225" y="1447800"/>
          <p14:tracePt t="11687" x="2301875" y="1452563"/>
          <p14:tracePt t="11691" x="2297113" y="1452563"/>
          <p14:tracePt t="11694" x="2290763" y="1452563"/>
          <p14:tracePt t="11699" x="2284413" y="1452563"/>
          <p14:tracePt t="11702" x="2278063" y="1452563"/>
          <p14:tracePt t="11705" x="2273300" y="1458913"/>
          <p14:tracePt t="11708" x="2266950" y="1458913"/>
          <p14:tracePt t="11712" x="2260600" y="1458913"/>
          <p14:tracePt t="11715" x="2254250" y="1458913"/>
          <p14:tracePt t="11718" x="2247900" y="1458913"/>
          <p14:tracePt t="11719" x="2247900" y="1465263"/>
          <p14:tracePt t="11722" x="2243138" y="1465263"/>
          <p14:tracePt t="11725" x="2236788" y="1465263"/>
          <p14:tracePt t="11728" x="2230438" y="1471613"/>
          <p14:tracePt t="11732" x="2224088" y="1471613"/>
          <p14:tracePt t="11735" x="2219325" y="1471613"/>
          <p14:tracePt t="11737" x="2219325" y="1477963"/>
          <p14:tracePt t="11739" x="2212975" y="1477963"/>
          <p14:tracePt t="11743" x="2206625" y="1477963"/>
          <p14:tracePt t="11744" x="2206625" y="1482725"/>
          <p14:tracePt t="11747" x="2200275" y="1482725"/>
          <p14:tracePt t="11750" x="2195513" y="1482725"/>
          <p14:tracePt t="11751" x="2195513" y="1489075"/>
          <p14:tracePt t="11755" x="2189163" y="1489075"/>
          <p14:tracePt t="11758" x="2189163" y="1495425"/>
          <p14:tracePt t="11759" x="2182813" y="1495425"/>
          <p14:tracePt t="11764" x="2182813" y="1501775"/>
          <p14:tracePt t="11765" x="2176463" y="1501775"/>
          <p14:tracePt t="11770" x="2170113" y="1506538"/>
          <p14:tracePt t="11776" x="2165350" y="1506538"/>
          <p14:tracePt t="11778" x="2165350" y="1512888"/>
          <p14:tracePt t="11782" x="2159000" y="1512888"/>
          <p14:tracePt t="11783" x="2159000" y="1519238"/>
          <p14:tracePt t="11788" x="2159000" y="1525588"/>
          <p14:tracePt t="11789" x="2152650" y="1525588"/>
          <p14:tracePt t="11793" x="2152650" y="1530350"/>
          <p14:tracePt t="11795" x="2146300" y="1530350"/>
          <p14:tracePt t="11797" x="2146300" y="1536700"/>
          <p14:tracePt t="11801" x="2141538" y="1543050"/>
          <p14:tracePt t="11805" x="2141538" y="1549400"/>
          <p14:tracePt t="11807" x="2135188" y="1549400"/>
          <p14:tracePt t="11809" x="2135188" y="1555750"/>
          <p14:tracePt t="11813" x="2128838" y="1560513"/>
          <p14:tracePt t="11817" x="2128838" y="1566863"/>
          <p14:tracePt t="11819" x="2122488" y="1566863"/>
          <p14:tracePt t="11820" x="2122488" y="1573213"/>
          <p14:tracePt t="11824" x="2117725" y="1579563"/>
          <p14:tracePt t="11828" x="2117725" y="1584325"/>
          <p14:tracePt t="11830" x="2111375" y="1584325"/>
          <p14:tracePt t="11831" x="2111375" y="1590675"/>
          <p14:tracePt t="11835" x="2105025" y="1597025"/>
          <p14:tracePt t="11839" x="2105025" y="1603375"/>
          <p14:tracePt t="11842" x="2098675" y="1603375"/>
          <p14:tracePt t="11843" x="2098675" y="1608138"/>
          <p14:tracePt t="11848" x="2098675" y="1614488"/>
          <p14:tracePt t="11850" x="2093913" y="1614488"/>
          <p14:tracePt t="11852" x="2093913" y="1620838"/>
          <p14:tracePt t="11858" x="2093913" y="1627188"/>
          <p14:tracePt t="11863" x="2087563" y="1627188"/>
          <p14:tracePt t="11864" x="2087563" y="1633538"/>
          <p14:tracePt t="11871" x="2087563" y="1638300"/>
          <p14:tracePt t="11879" x="2087563" y="1644650"/>
          <p14:tracePt t="11885" x="2081213" y="1644650"/>
          <p14:tracePt t="11887" x="2081213" y="1651000"/>
          <p14:tracePt t="11895" x="2081213" y="1657350"/>
          <p14:tracePt t="11901" x="2081213" y="1662113"/>
          <p14:tracePt t="11907" x="2081213" y="1668463"/>
          <p14:tracePt t="11912" x="2081213" y="1674813"/>
          <p14:tracePt t="11917" x="2081213" y="1681163"/>
          <p14:tracePt t="11923" x="2081213" y="1685925"/>
          <p14:tracePt t="11931" x="2081213" y="1692275"/>
          <p14:tracePt t="12755" x="2074863" y="1692275"/>
          <p14:tracePt t="12756" x="2074863" y="1698625"/>
          <p14:tracePt t="12761" x="2074863" y="1704975"/>
          <p14:tracePt t="12763" x="2068513" y="1704975"/>
          <p14:tracePt t="12764" x="2068513" y="1709738"/>
          <p14:tracePt t="12767" x="2063750" y="1716088"/>
          <p14:tracePt t="12769" x="2063750" y="1722438"/>
          <p14:tracePt t="12770" x="2057400" y="1722438"/>
          <p14:tracePt t="12771" x="2057400" y="1728788"/>
          <p14:tracePt t="12772" x="2057400" y="1735138"/>
          <p14:tracePt t="12773" x="2051050" y="1735138"/>
          <p14:tracePt t="12774" x="2051050" y="1739900"/>
          <p14:tracePt t="12776" x="2044700" y="1746250"/>
          <p14:tracePt t="12777" x="2044700" y="1752600"/>
          <p14:tracePt t="12779" x="2039938" y="1758950"/>
          <p14:tracePt t="12781" x="2033588" y="1763713"/>
          <p14:tracePt t="12782" x="2033588" y="1770063"/>
          <p14:tracePt t="12783" x="2033588" y="1776413"/>
          <p14:tracePt t="12784" x="2027238" y="1776413"/>
          <p14:tracePt t="12785" x="2027238" y="1782763"/>
          <p14:tracePt t="12787" x="2020888" y="1787525"/>
          <p14:tracePt t="12788" x="2020888" y="1793875"/>
          <p14:tracePt t="12790" x="2016125" y="1800225"/>
          <p14:tracePt t="12791" x="2016125" y="1806575"/>
          <p14:tracePt t="12793" x="2009775" y="1812925"/>
          <p14:tracePt t="12794" x="2009775" y="1817688"/>
          <p14:tracePt t="12796" x="2003425" y="1824038"/>
          <p14:tracePt t="12797" x="2003425" y="1830388"/>
          <p14:tracePt t="12798" x="2003425" y="1836738"/>
          <p14:tracePt t="12800" x="1997075" y="1841500"/>
          <p14:tracePt t="12801" x="1997075" y="1847850"/>
          <p14:tracePt t="12803" x="1990725" y="1854200"/>
          <p14:tracePt t="12804" x="1990725" y="1860550"/>
          <p14:tracePt t="12806" x="1990725" y="1865313"/>
          <p14:tracePt t="12807" x="1985963" y="1871663"/>
          <p14:tracePt t="12808" x="1985963" y="1878013"/>
          <p14:tracePt t="12811" x="1979613" y="1884363"/>
          <p14:tracePt t="12812" x="1979613" y="1890713"/>
          <p14:tracePt t="12813" x="1979613" y="1895475"/>
          <p14:tracePt t="12814" x="1979613" y="1901825"/>
          <p14:tracePt t="12815" x="1973263" y="1901825"/>
          <p14:tracePt t="12816" x="1973263" y="1908175"/>
          <p14:tracePt t="12817" x="1973263" y="1914525"/>
          <p14:tracePt t="12818" x="1973263" y="1919288"/>
          <p14:tracePt t="12820" x="1966913" y="1925638"/>
          <p14:tracePt t="12821" x="1966913" y="1931988"/>
          <p14:tracePt t="12822" x="1966913" y="1938338"/>
          <p14:tracePt t="12823" x="1966913" y="1943100"/>
          <p14:tracePt t="12824" x="1962150" y="1943100"/>
          <p14:tracePt t="12825" x="1962150" y="1949450"/>
          <p14:tracePt t="12826" x="1962150" y="1955800"/>
          <p14:tracePt t="12828" x="1962150" y="1962150"/>
          <p14:tracePt t="12829" x="1955800" y="1966913"/>
          <p14:tracePt t="12831" x="1955800" y="1973263"/>
          <p14:tracePt t="12832" x="1955800" y="1979613"/>
          <p14:tracePt t="12832" x="1955800" y="1985963"/>
          <p14:tracePt t="12833" x="1955800" y="1992313"/>
          <p14:tracePt t="12834" x="1949450" y="1997075"/>
          <p14:tracePt t="12835" x="1949450" y="2003425"/>
          <p14:tracePt t="12836" x="1949450" y="2009775"/>
          <p14:tracePt t="12837" x="1949450" y="2016125"/>
          <p14:tracePt t="12839" x="1943100" y="2027238"/>
          <p14:tracePt t="12840" x="1943100" y="2033588"/>
          <p14:tracePt t="12842" x="1943100" y="2039938"/>
          <p14:tracePt t="12843" x="1943100" y="2044700"/>
          <p14:tracePt t="12844" x="1943100" y="2051050"/>
          <p14:tracePt t="12845" x="1938338" y="2057400"/>
          <p14:tracePt t="12846" x="1938338" y="2063750"/>
          <p14:tracePt t="12847" x="1938338" y="2070100"/>
          <p14:tracePt t="12848" x="1938338" y="2074863"/>
          <p14:tracePt t="12849" x="1938338" y="2081213"/>
          <p14:tracePt t="12850" x="1938338" y="2087563"/>
          <p14:tracePt t="12851" x="1938338" y="2093913"/>
          <p14:tracePt t="12852" x="1938338" y="2098675"/>
          <p14:tracePt t="12853" x="1931988" y="2105025"/>
          <p14:tracePt t="12854" x="1931988" y="2111375"/>
          <p14:tracePt t="12855" x="1931988" y="2117725"/>
          <p14:tracePt t="12856" x="1931988" y="2122488"/>
          <p14:tracePt t="12857" x="1931988" y="2128838"/>
          <p14:tracePt t="12858" x="1931988" y="2135188"/>
          <p14:tracePt t="12859" x="1931988" y="2141538"/>
          <p14:tracePt t="12861" x="1931988" y="2152650"/>
          <p14:tracePt t="12863" x="1931988" y="2159000"/>
          <p14:tracePt t="12864" x="1931988" y="2165350"/>
          <p14:tracePt t="12865" x="1931988" y="2171700"/>
          <p14:tracePt t="12866" x="1931988" y="2176463"/>
          <p14:tracePt t="12867" x="1931988" y="2182813"/>
          <p14:tracePt t="12868" x="1931988" y="2189163"/>
          <p14:tracePt t="12869" x="1931988" y="2195513"/>
          <p14:tracePt t="12871" x="1931988" y="2200275"/>
          <p14:tracePt t="12872" x="1931988" y="2206625"/>
          <p14:tracePt t="12873" x="1931988" y="2212975"/>
          <p14:tracePt t="12875" x="1931988" y="2219325"/>
          <p14:tracePt t="12876" x="1931988" y="2224088"/>
          <p14:tracePt t="12878" x="1931988" y="2230438"/>
          <p14:tracePt t="12879" x="1931988" y="2236788"/>
          <p14:tracePt t="12880" x="1931988" y="2243138"/>
          <p14:tracePt t="12882" x="1931988" y="2249488"/>
          <p14:tracePt t="12883" x="1931988" y="2254250"/>
          <p14:tracePt t="12885" x="1931988" y="2260600"/>
          <p14:tracePt t="12886" x="1931988" y="2266950"/>
          <p14:tracePt t="12888" x="1938338" y="2273300"/>
          <p14:tracePt t="12890" x="1938338" y="2278063"/>
          <p14:tracePt t="12892" x="1938338" y="2284413"/>
          <p14:tracePt t="12895" x="1938338" y="2290763"/>
          <p14:tracePt t="12895" x="1943100" y="2297113"/>
          <p14:tracePt t="12897" x="1943100" y="2301875"/>
          <p14:tracePt t="12898" x="1943100" y="2308225"/>
          <p14:tracePt t="12900" x="1949450" y="2314575"/>
          <p14:tracePt t="12902" x="1949450" y="2320925"/>
          <p14:tracePt t="12904" x="1949450" y="2327275"/>
          <p14:tracePt t="12905" x="1955800" y="2327275"/>
          <p14:tracePt t="12906" x="1955800" y="2332038"/>
          <p14:tracePt t="12908" x="1955800" y="2338388"/>
          <p14:tracePt t="12911" x="1962150" y="2344738"/>
          <p14:tracePt t="12913" x="1962150" y="2351088"/>
          <p14:tracePt t="12914" x="1962150" y="2355850"/>
          <p14:tracePt t="12916" x="1966913" y="2362200"/>
          <p14:tracePt t="12919" x="1966913" y="2368550"/>
          <p14:tracePt t="12921" x="1973263" y="2374900"/>
          <p14:tracePt t="12923" x="1973263" y="2379663"/>
          <p14:tracePt t="12925" x="1973263" y="2386013"/>
          <p14:tracePt t="12926" x="1979613" y="2386013"/>
          <p14:tracePt t="12928" x="1979613" y="2392363"/>
          <p14:tracePt t="12929" x="1979613" y="2398713"/>
          <p14:tracePt t="12931" x="1979613" y="2405063"/>
          <p14:tracePt t="12932" x="1985963" y="2405063"/>
          <p14:tracePt t="12933" x="1985963" y="2409825"/>
          <p14:tracePt t="12936" x="1985963" y="2416175"/>
          <p14:tracePt t="12938" x="1990725" y="2422525"/>
          <p14:tracePt t="12940" x="1990725" y="2428875"/>
          <p14:tracePt t="12942" x="1990725" y="2433638"/>
          <p14:tracePt t="12945" x="1997075" y="2439988"/>
          <p14:tracePt t="12947" x="1997075" y="2446338"/>
          <p14:tracePt t="12948" x="1997075" y="2452688"/>
          <p14:tracePt t="12949" x="2003425" y="2452688"/>
          <p14:tracePt t="12950" x="2003425" y="2457450"/>
          <p14:tracePt t="12954" x="2003425" y="2463800"/>
          <p14:tracePt t="12955" x="2003425" y="2470150"/>
          <p14:tracePt t="12956" x="2009775" y="2470150"/>
          <p14:tracePt t="12957" x="2009775" y="2476500"/>
          <p14:tracePt t="12959" x="2009775" y="2481263"/>
          <p14:tracePt t="12961" x="2016125" y="2481263"/>
          <p14:tracePt t="12962" x="2016125" y="2487613"/>
          <p14:tracePt t="12964" x="2016125" y="2493963"/>
          <p14:tracePt t="12966" x="2020888" y="2500313"/>
          <p14:tracePt t="12969" x="2020888" y="2506663"/>
          <p14:tracePt t="12972" x="2020888" y="2511425"/>
          <p14:tracePt t="12973" x="2027238" y="2511425"/>
          <p14:tracePt t="12974" x="2027238" y="2517775"/>
          <p14:tracePt t="12976" x="2033588" y="2524125"/>
          <p14:tracePt t="12979" x="2033588" y="2530475"/>
          <p14:tracePt t="12981" x="2039938" y="2530475"/>
          <p14:tracePt t="12982" x="2039938" y="2535238"/>
          <p14:tracePt t="12984" x="2039938" y="2541588"/>
          <p14:tracePt t="12985" x="2044700" y="2541588"/>
          <p14:tracePt t="12987" x="2044700" y="2547938"/>
          <p14:tracePt t="12989" x="2051050" y="2547938"/>
          <p14:tracePt t="12991" x="2051050" y="2554288"/>
          <p14:tracePt t="12993" x="2057400" y="2559050"/>
          <p14:tracePt t="12997" x="2057400" y="2565400"/>
          <p14:tracePt t="12997" x="2063750" y="2565400"/>
          <p14:tracePt t="12999" x="2063750" y="2571750"/>
          <p14:tracePt t="13001" x="2068513" y="2571750"/>
          <p14:tracePt t="13002" x="2068513" y="2578100"/>
          <p14:tracePt t="13005" x="2074863" y="2584450"/>
          <p14:tracePt t="13007" x="2074863" y="2589213"/>
          <p14:tracePt t="13009" x="2081213" y="2589213"/>
          <p14:tracePt t="13010" x="2081213" y="2595563"/>
          <p14:tracePt t="13013" x="2087563" y="2601913"/>
          <p14:tracePt t="13015" x="2093913" y="2608263"/>
          <p14:tracePt t="13017" x="2093913" y="2613025"/>
          <p14:tracePt t="13018" x="2098675" y="2613025"/>
          <p14:tracePt t="13019" x="2098675" y="2619375"/>
          <p14:tracePt t="13022" x="2105025" y="2625725"/>
          <p14:tracePt t="13024" x="2105025" y="2632075"/>
          <p14:tracePt t="13025" x="2111375" y="2632075"/>
          <p14:tracePt t="13027" x="2111375" y="2636838"/>
          <p14:tracePt t="13030" x="2117725" y="2643188"/>
          <p14:tracePt t="13031" x="2117725" y="2649538"/>
          <p14:tracePt t="13032" x="2122488" y="2649538"/>
          <p14:tracePt t="13033" x="2122488" y="2655888"/>
          <p14:tracePt t="13035" x="2122488" y="2662238"/>
          <p14:tracePt t="13036" x="2128838" y="2662238"/>
          <p14:tracePt t="13037" x="2128838" y="2667000"/>
          <p14:tracePt t="13039" x="2128838" y="2673350"/>
          <p14:tracePt t="13040" x="2135188" y="2673350"/>
          <p14:tracePt t="13041" x="2135188" y="2679700"/>
          <p14:tracePt t="13044" x="2141538" y="2686050"/>
          <p14:tracePt t="13046" x="2141538" y="2690813"/>
          <p14:tracePt t="13047" x="2146300" y="2697163"/>
          <p14:tracePt t="13049" x="2146300" y="2703513"/>
          <p14:tracePt t="13050" x="2152650" y="2703513"/>
          <p14:tracePt t="13051" x="2152650" y="2709863"/>
          <p14:tracePt t="13053" x="2159000" y="2714625"/>
          <p14:tracePt t="13055" x="2159000" y="2720975"/>
          <p14:tracePt t="13056" x="2165350" y="2720975"/>
          <p14:tracePt t="13057" x="2165350" y="2727325"/>
          <p14:tracePt t="13059" x="2170113" y="2733675"/>
          <p14:tracePt t="13061" x="2170113" y="2738438"/>
          <p14:tracePt t="13062" x="2176463" y="2738438"/>
          <p14:tracePt t="13063" x="2176463" y="2744788"/>
          <p14:tracePt t="13065" x="2182813" y="2751138"/>
          <p14:tracePt t="13067" x="2189163" y="2757488"/>
          <p14:tracePt t="13070" x="2189163" y="2763838"/>
          <p14:tracePt t="13071" x="2195513" y="2763838"/>
          <p14:tracePt t="13073" x="2200275" y="2768600"/>
          <p14:tracePt t="13075" x="2200275" y="2774950"/>
          <p14:tracePt t="13078" x="2206625" y="2774950"/>
          <p14:tracePt t="13079" x="2206625" y="2781300"/>
          <p14:tracePt t="13080" x="2212975" y="2787650"/>
          <p14:tracePt t="13083" x="2219325" y="2792413"/>
          <p14:tracePt t="13086" x="2224088" y="2792413"/>
          <p14:tracePt t="13087" x="2224088" y="2798763"/>
          <p14:tracePt t="13089" x="2230438" y="2798763"/>
          <p14:tracePt t="13090" x="2230438" y="2805113"/>
          <p14:tracePt t="13092" x="2236788" y="2805113"/>
          <p14:tracePt t="13093" x="2236788" y="2811463"/>
          <p14:tracePt t="13096" x="2243138" y="2811463"/>
          <p14:tracePt t="13098" x="2243138" y="2816225"/>
          <p14:tracePt t="13099" x="2247900" y="2816225"/>
          <p14:tracePt t="13100" x="2247900" y="2822575"/>
          <p14:tracePt t="13102" x="2254250" y="2822575"/>
          <p14:tracePt t="13104" x="2254250" y="2828925"/>
          <p14:tracePt t="13105" x="2260600" y="2828925"/>
          <p14:tracePt t="13107" x="2260600" y="2835275"/>
          <p14:tracePt t="13108" x="2266950" y="2835275"/>
          <p14:tracePt t="13111" x="2273300" y="2841625"/>
          <p14:tracePt t="13115" x="2278063" y="2841625"/>
          <p14:tracePt t="13115" x="2278063" y="2846388"/>
          <p14:tracePt t="13117" x="2284413" y="2846388"/>
          <p14:tracePt t="13120" x="2284413" y="2852738"/>
          <p14:tracePt t="13121" x="2290763" y="2852738"/>
          <p14:tracePt t="13123" x="2297113" y="2859088"/>
          <p14:tracePt t="13128" x="2301875" y="2859088"/>
          <p14:tracePt t="13129" x="2301875" y="2865438"/>
          <p14:tracePt t="13130" x="2308225" y="2865438"/>
          <p14:tracePt t="13133" x="2314575" y="2865438"/>
          <p14:tracePt t="13135" x="2314575" y="2870200"/>
          <p14:tracePt t="13138" x="2320925" y="2870200"/>
          <p14:tracePt t="13140" x="2325688" y="2870200"/>
          <p14:tracePt t="13141" x="2325688" y="2876550"/>
          <p14:tracePt t="13145" x="2332038" y="2876550"/>
          <p14:tracePt t="13148" x="2338388" y="2876550"/>
          <p14:tracePt t="13149" x="2338388" y="2882900"/>
          <p14:tracePt t="13151" x="2344738" y="2882900"/>
          <p14:tracePt t="13154" x="2349500" y="2882900"/>
          <p14:tracePt t="13158" x="2355850" y="2882900"/>
          <p14:tracePt t="13160" x="2355850" y="2889250"/>
          <p14:tracePt t="13162" x="2362200" y="2889250"/>
          <p14:tracePt t="13165" x="2368550" y="2889250"/>
          <p14:tracePt t="13167" x="2374900" y="2889250"/>
          <p14:tracePt t="13170" x="2379663" y="2889250"/>
          <p14:tracePt t="13173" x="2386013" y="2889250"/>
          <p14:tracePt t="13177" x="2392363" y="2889250"/>
          <p14:tracePt t="13178" x="2392363" y="2894013"/>
          <p14:tracePt t="13179" x="2398713" y="2894013"/>
          <p14:tracePt t="13182" x="2403475" y="2894013"/>
          <p14:tracePt t="13185" x="2409825" y="2894013"/>
          <p14:tracePt t="13187" x="2416175" y="2894013"/>
          <p14:tracePt t="13189" x="2422525" y="2894013"/>
          <p14:tracePt t="13192" x="2427288" y="2894013"/>
          <p14:tracePt t="13194" x="2433638" y="2894013"/>
          <p14:tracePt t="13197" x="2439988" y="2894013"/>
          <p14:tracePt t="13200" x="2452688" y="2900363"/>
          <p14:tracePt t="13202" x="2457450" y="2900363"/>
          <p14:tracePt t="13204" x="2463800" y="2900363"/>
          <p14:tracePt t="13206" x="2470150" y="2900363"/>
          <p14:tracePt t="13208" x="2476500" y="2900363"/>
          <p14:tracePt t="13210" x="2481263" y="2900363"/>
          <p14:tracePt t="13212" x="2487613" y="2900363"/>
          <p14:tracePt t="13214" x="2493963" y="2900363"/>
          <p14:tracePt t="13216" x="2500313" y="2900363"/>
          <p14:tracePt t="13218" x="2505075" y="2900363"/>
          <p14:tracePt t="13220" x="2511425" y="2900363"/>
          <p14:tracePt t="13221" x="2517775" y="2900363"/>
          <p14:tracePt t="13222" x="2524125" y="2900363"/>
          <p14:tracePt t="13225" x="2530475" y="2900363"/>
          <p14:tracePt t="13228" x="2535238" y="2900363"/>
          <p14:tracePt t="13230" x="2541588" y="2900363"/>
          <p14:tracePt t="13232" x="2547938" y="2900363"/>
          <p14:tracePt t="13234" x="2554288" y="2900363"/>
          <p14:tracePt t="13236" x="2559050" y="2900363"/>
          <p14:tracePt t="13239" x="2565400" y="2900363"/>
          <p14:tracePt t="13241" x="2571750" y="2900363"/>
          <p14:tracePt t="13242" x="2578100" y="2900363"/>
          <p14:tracePt t="13246" x="2582863" y="2900363"/>
          <p14:tracePt t="13248" x="2589213" y="2900363"/>
          <p14:tracePt t="13250" x="2595563" y="2900363"/>
          <p14:tracePt t="13254" x="2601913" y="2900363"/>
          <p14:tracePt t="13258" x="2606675" y="2900363"/>
          <p14:tracePt t="13263" x="2613025" y="2900363"/>
          <p14:tracePt t="13268" x="2619375" y="2900363"/>
          <p14:tracePt t="13275" x="2625725" y="2900363"/>
          <p14:tracePt t="13301" x="2632075" y="2900363"/>
          <p14:tracePt t="13589" x="2632075" y="2894013"/>
          <p14:tracePt t="13594" x="2632075" y="2889250"/>
          <p14:tracePt t="13598" x="2636838" y="2882900"/>
          <p14:tracePt t="13602" x="2636838" y="2876550"/>
          <p14:tracePt t="13607" x="2643188" y="2865438"/>
          <p14:tracePt t="13610" x="2643188" y="2859088"/>
          <p14:tracePt t="13617" x="2649538" y="2841625"/>
          <p14:tracePt t="13623" x="2655888" y="2822575"/>
          <p14:tracePt t="13627" x="2660650" y="2811463"/>
          <p14:tracePt t="13631" x="2660650" y="2798763"/>
          <p14:tracePt t="13632" x="2660650" y="2792413"/>
          <p14:tracePt t="13634" x="2667000" y="2792413"/>
          <p14:tracePt t="13636" x="2667000" y="2787650"/>
          <p14:tracePt t="13639" x="2667000" y="2774950"/>
          <p14:tracePt t="13641" x="2667000" y="2768600"/>
          <p14:tracePt t="13644" x="2667000" y="2763838"/>
          <p14:tracePt t="13645" x="2673350" y="2757488"/>
          <p14:tracePt t="13647" x="2673350" y="2751138"/>
          <p14:tracePt t="13649" x="2673350" y="2744788"/>
          <p14:tracePt t="13651" x="2673350" y="2738438"/>
          <p14:tracePt t="13654" x="2673350" y="2733675"/>
          <p14:tracePt t="13656" x="2673350" y="2727325"/>
          <p14:tracePt t="13659" x="2673350" y="2720975"/>
          <p14:tracePt t="13662" x="2673350" y="2714625"/>
          <p14:tracePt t="13666" x="2673350" y="2709863"/>
          <p14:tracePt t="13671" x="2673350" y="2703513"/>
          <p14:tracePt t="13680" x="2673350" y="2697163"/>
          <p14:tracePt t="13694" x="2673350" y="2690813"/>
          <p14:tracePt t="21160" x="2679700" y="2690813"/>
          <p14:tracePt t="21165" x="2684463" y="2690813"/>
          <p14:tracePt t="21170" x="2697163" y="2690813"/>
          <p14:tracePt t="21173" x="2703513" y="2690813"/>
          <p14:tracePt t="21177" x="2714625" y="2690813"/>
          <p14:tracePt t="21183" x="2733675" y="2697163"/>
          <p14:tracePt t="21189" x="2762250" y="2697163"/>
          <p14:tracePt t="21192" x="2787650" y="2697163"/>
          <p14:tracePt t="21194" x="2792413" y="2697163"/>
          <p14:tracePt t="21196" x="2805113" y="2703513"/>
          <p14:tracePt t="21199" x="2811463" y="2703513"/>
          <p14:tracePt t="21201" x="2828925" y="2703513"/>
          <p14:tracePt t="21203" x="2840038" y="2703513"/>
          <p14:tracePt t="21205" x="2846388" y="2703513"/>
          <p14:tracePt t="21210" x="2876550" y="2703513"/>
          <p14:tracePt t="21215" x="2900363" y="2709863"/>
          <p14:tracePt t="21217" x="2917825" y="2709863"/>
          <p14:tracePt t="21219" x="2930525" y="2709863"/>
          <p14:tracePt t="21221" x="2941638" y="2709863"/>
          <p14:tracePt t="21222" x="2947988" y="2709863"/>
          <p14:tracePt t="21224" x="2960688" y="2709863"/>
          <p14:tracePt t="21224" x="2967038" y="2709863"/>
          <p14:tracePt t="21225" x="2971800" y="2709863"/>
          <p14:tracePt t="21226" x="2978150" y="2709863"/>
          <p14:tracePt t="21228" x="2990850" y="2714625"/>
          <p14:tracePt t="21230" x="2995613" y="2714625"/>
          <p14:tracePt t="21231" x="3008313" y="2714625"/>
          <p14:tracePt t="21231" x="3014663" y="2714625"/>
          <p14:tracePt t="21233" x="3019425" y="2714625"/>
          <p14:tracePt t="21234" x="3025775" y="2714625"/>
          <p14:tracePt t="21235" x="3032125" y="2714625"/>
          <p14:tracePt t="21235" x="3043238" y="2714625"/>
          <p14:tracePt t="21237" x="3049588" y="2714625"/>
          <p14:tracePt t="21238" x="3062288" y="2714625"/>
          <p14:tracePt t="21239" x="3068638" y="2714625"/>
          <p14:tracePt t="21240" x="3073400" y="2714625"/>
          <p14:tracePt t="21241" x="3079750" y="2714625"/>
          <p14:tracePt t="21242" x="3086100" y="2714625"/>
          <p14:tracePt t="21243" x="3092450" y="2714625"/>
          <p14:tracePt t="21245" x="3109913" y="2714625"/>
          <p14:tracePt t="21247" x="3116263" y="2714625"/>
          <p14:tracePt t="21247" x="3121025" y="2714625"/>
          <p14:tracePt t="21248" x="3127375" y="2714625"/>
          <p14:tracePt t="21249" x="3140075" y="2714625"/>
          <p14:tracePt t="21250" x="3146425" y="2714625"/>
          <p14:tracePt t="21251" x="3151188" y="2714625"/>
          <p14:tracePt t="21252" x="3157538" y="2714625"/>
          <p14:tracePt t="21253" x="3163888" y="2714625"/>
          <p14:tracePt t="21254" x="3175000" y="2714625"/>
          <p14:tracePt t="21256" x="3187700" y="2714625"/>
          <p14:tracePt t="21257" x="3194050" y="2709863"/>
          <p14:tracePt t="21258" x="3198813" y="2709863"/>
          <p14:tracePt t="21259" x="3205163" y="2709863"/>
          <p14:tracePt t="21260" x="3217863" y="2709863"/>
          <p14:tracePt t="21261" x="3224213" y="2709863"/>
          <p14:tracePt t="21262" x="3228975" y="2709863"/>
          <p14:tracePt t="21263" x="3235325" y="2709863"/>
          <p14:tracePt t="21264" x="3248025" y="2709863"/>
          <p14:tracePt t="21265" x="3252788" y="2709863"/>
          <p14:tracePt t="21266" x="3259138" y="2709863"/>
          <p14:tracePt t="21267" x="3265488" y="2709863"/>
          <p14:tracePt t="21268" x="3276600" y="2703513"/>
          <p14:tracePt t="21269" x="3282950" y="2703513"/>
          <p14:tracePt t="21270" x="3289300" y="2703513"/>
          <p14:tracePt t="21271" x="3295650" y="2703513"/>
          <p14:tracePt t="21272" x="3306763" y="2703513"/>
          <p14:tracePt t="21273" x="3313113" y="2703513"/>
          <p14:tracePt t="21274" x="3319463" y="2697163"/>
          <p14:tracePt t="21275" x="3325813" y="2697163"/>
          <p14:tracePt t="21276" x="3330575" y="2697163"/>
          <p14:tracePt t="21277" x="3343275" y="2697163"/>
          <p14:tracePt t="21278" x="3349625" y="2697163"/>
          <p14:tracePt t="21279" x="3354388" y="2690813"/>
          <p14:tracePt t="21280" x="3360738" y="2690813"/>
          <p14:tracePt t="21281" x="3367088" y="2690813"/>
          <p14:tracePt t="21282" x="3373438" y="2690813"/>
          <p14:tracePt t="21283" x="3384550" y="2690813"/>
          <p14:tracePt t="21284" x="3390900" y="2686050"/>
          <p14:tracePt t="21285" x="3397250" y="2686050"/>
          <p14:tracePt t="21286" x="3403600" y="2686050"/>
          <p14:tracePt t="21287" x="3408363" y="2686050"/>
          <p14:tracePt t="21288" x="3414713" y="2679700"/>
          <p14:tracePt t="21289" x="3421063" y="2679700"/>
          <p14:tracePt t="21290" x="3427413" y="2679700"/>
          <p14:tracePt t="21291" x="3432175" y="2673350"/>
          <p14:tracePt t="21292" x="3438525" y="2673350"/>
          <p14:tracePt t="21293" x="3451225" y="2673350"/>
          <p14:tracePt t="21294" x="3455988" y="2673350"/>
          <p14:tracePt t="21295" x="3455988" y="2667000"/>
          <p14:tracePt t="21296" x="3468688" y="2667000"/>
          <p14:tracePt t="21297" x="3475038" y="2667000"/>
          <p14:tracePt t="21298" x="3479800" y="2662238"/>
          <p14:tracePt t="21299" x="3486150" y="2662238"/>
          <p14:tracePt t="21301" x="3498850" y="2655888"/>
          <p14:tracePt t="21302" x="3505200" y="2655888"/>
          <p14:tracePt t="21303" x="3509963" y="2655888"/>
          <p14:tracePt t="21304" x="3509963" y="2649538"/>
          <p14:tracePt t="21305" x="3516313" y="2649538"/>
          <p14:tracePt t="21306" x="3522663" y="2649538"/>
          <p14:tracePt t="21307" x="3529013" y="2643188"/>
          <p14:tracePt t="21308" x="3533775" y="2643188"/>
          <p14:tracePt t="21309" x="3540125" y="2643188"/>
          <p14:tracePt t="21310" x="3546475" y="2636838"/>
          <p14:tracePt t="21312" x="3552825" y="2636838"/>
          <p14:tracePt t="21313" x="3557588" y="2632075"/>
          <p14:tracePt t="21314" x="3563938" y="2632075"/>
          <p14:tracePt t="21315" x="3570288" y="2632075"/>
          <p14:tracePt t="21316" x="3570288" y="2625725"/>
          <p14:tracePt t="21317" x="3576638" y="2625725"/>
          <p14:tracePt t="21318" x="3582988" y="2625725"/>
          <p14:tracePt t="21319" x="3582988" y="2619375"/>
          <p14:tracePt t="21320" x="3587750" y="2619375"/>
          <p14:tracePt t="21321" x="3594100" y="2619375"/>
          <p14:tracePt t="21322" x="3594100" y="2613025"/>
          <p14:tracePt t="21323" x="3600450" y="2613025"/>
          <p14:tracePt t="21324" x="3606800" y="2613025"/>
          <p14:tracePt t="21325" x="3606800" y="2608263"/>
          <p14:tracePt t="21326" x="3611563" y="2608263"/>
          <p14:tracePt t="21328" x="3617913" y="2601913"/>
          <p14:tracePt t="21330" x="3624263" y="2601913"/>
          <p14:tracePt t="21331" x="3624263" y="2595563"/>
          <p14:tracePt t="21332" x="3630613" y="2595563"/>
          <p14:tracePt t="21334" x="3635375" y="2589213"/>
          <p14:tracePt t="21336" x="3641725" y="2589213"/>
          <p14:tracePt t="21337" x="3641725" y="2584450"/>
          <p14:tracePt t="21338" x="3648075" y="2584450"/>
          <p14:tracePt t="21339" x="3648075" y="2578100"/>
          <p14:tracePt t="21341" x="3654425" y="2578100"/>
          <p14:tracePt t="21342" x="3654425" y="2571750"/>
          <p14:tracePt t="21343" x="3660775" y="2571750"/>
          <p14:tracePt t="21345" x="3660775" y="2565400"/>
          <p14:tracePt t="21346" x="3665538" y="2559050"/>
          <p14:tracePt t="21348" x="3665538" y="2554288"/>
          <p14:tracePt t="21349" x="3671888" y="2554288"/>
          <p14:tracePt t="21351" x="3671888" y="2547938"/>
          <p14:tracePt t="21352" x="3678238" y="2547938"/>
          <p14:tracePt t="21353" x="3678238" y="2541588"/>
          <p14:tracePt t="21355" x="3684588" y="2535238"/>
          <p14:tracePt t="21357" x="3684588" y="2530475"/>
          <p14:tracePt t="21358" x="3684588" y="2524125"/>
          <p14:tracePt t="21359" x="3689350" y="2524125"/>
          <p14:tracePt t="21360" x="3689350" y="2517775"/>
          <p14:tracePt t="21362" x="3689350" y="2511425"/>
          <p14:tracePt t="21363" x="3695700" y="2506663"/>
          <p14:tracePt t="21365" x="3695700" y="2500313"/>
          <p14:tracePt t="21366" x="3695700" y="2493963"/>
          <p14:tracePt t="21368" x="3695700" y="2487613"/>
          <p14:tracePt t="21369" x="3702050" y="2481263"/>
          <p14:tracePt t="21371" x="3702050" y="2476500"/>
          <p14:tracePt t="21372" x="3702050" y="2470150"/>
          <p14:tracePt t="21373" x="3702050" y="2463800"/>
          <p14:tracePt t="21375" x="3702050" y="2457450"/>
          <p14:tracePt t="21376" x="3702050" y="2452688"/>
          <p14:tracePt t="21378" x="3708400" y="2446338"/>
          <p14:tracePt t="21379" x="3708400" y="2439988"/>
          <p14:tracePt t="21380" x="3708400" y="2433638"/>
          <p14:tracePt t="21382" x="3708400" y="2428875"/>
          <p14:tracePt t="21383" x="3708400" y="2422525"/>
          <p14:tracePt t="21384" x="3708400" y="2416175"/>
          <p14:tracePt t="21386" x="3708400" y="2409825"/>
          <p14:tracePt t="21387" x="3708400" y="2405063"/>
          <p14:tracePt t="21389" x="3708400" y="2398713"/>
          <p14:tracePt t="21390" x="3708400" y="2392363"/>
          <p14:tracePt t="21392" x="3708400" y="2386013"/>
          <p14:tracePt t="21393" x="3708400" y="2379663"/>
          <p14:tracePt t="21396" x="3708400" y="2374900"/>
          <p14:tracePt t="21396" x="3708400" y="2368550"/>
          <p14:tracePt t="21398" x="3708400" y="2362200"/>
          <p14:tracePt t="21399" x="3708400" y="2355850"/>
          <p14:tracePt t="21401" x="3708400" y="2351088"/>
          <p14:tracePt t="21402" x="3708400" y="2344738"/>
          <p14:tracePt t="21404" x="3708400" y="2338388"/>
          <p14:tracePt t="21406" x="3708400" y="2332038"/>
          <p14:tracePt t="21407" x="3708400" y="2327275"/>
          <p14:tracePt t="21409" x="3708400" y="2320925"/>
          <p14:tracePt t="21411" x="3708400" y="2314575"/>
          <p14:tracePt t="21413" x="3713163" y="2308225"/>
          <p14:tracePt t="21415" x="3713163" y="2301875"/>
          <p14:tracePt t="21417" x="3713163" y="2297113"/>
          <p14:tracePt t="21418" x="3713163" y="2290763"/>
          <p14:tracePt t="21421" x="3713163" y="2284413"/>
          <p14:tracePt t="21423" x="3713163" y="2278063"/>
          <p14:tracePt t="21425" x="3713163" y="2273300"/>
          <p14:tracePt t="21428" x="3713163" y="2266950"/>
          <p14:tracePt t="21431" x="3713163" y="2260600"/>
          <p14:tracePt t="21432" x="3713163" y="2254250"/>
          <p14:tracePt t="21435" x="3713163" y="2249488"/>
          <p14:tracePt t="21437" x="3713163" y="2243138"/>
          <p14:tracePt t="21439" x="3713163" y="2236788"/>
          <p14:tracePt t="21442" x="3713163" y="2230438"/>
          <p14:tracePt t="21444" x="3713163" y="2224088"/>
          <p14:tracePt t="21448" x="3713163" y="2219325"/>
          <p14:tracePt t="21450" x="3713163" y="2212975"/>
          <p14:tracePt t="21453" x="3713163" y="2206625"/>
          <p14:tracePt t="21456" x="3713163" y="2200275"/>
          <p14:tracePt t="21459" x="3713163" y="2195513"/>
          <p14:tracePt t="21463" x="3713163" y="2189163"/>
          <p14:tracePt t="21466" x="3713163" y="2182813"/>
          <p14:tracePt t="21467" x="3708400" y="2182813"/>
          <p14:tracePt t="21469" x="3708400" y="2176463"/>
          <p14:tracePt t="21472" x="3708400" y="2171700"/>
          <p14:tracePt t="21475" x="3708400" y="2165350"/>
          <p14:tracePt t="21477" x="3702050" y="2165350"/>
          <p14:tracePt t="21478" x="3702050" y="2159000"/>
          <p14:tracePt t="21481" x="3702050" y="2152650"/>
          <p14:tracePt t="21484" x="3695700" y="2147888"/>
          <p14:tracePt t="21488" x="3695700" y="2141538"/>
          <p14:tracePt t="21490" x="3689350" y="2141538"/>
          <p14:tracePt t="21491" x="3689350" y="2135188"/>
          <p14:tracePt t="21495" x="3684588" y="2128838"/>
          <p14:tracePt t="21498" x="3684588" y="2122488"/>
          <p14:tracePt t="21500" x="3678238" y="2122488"/>
          <p14:tracePt t="21501" x="3678238" y="2117725"/>
          <p14:tracePt t="21504" x="3671888" y="2117725"/>
          <p14:tracePt t="21505" x="3671888" y="2111375"/>
          <p14:tracePt t="21508" x="3665538" y="2111375"/>
          <p14:tracePt t="21509" x="3665538" y="2105025"/>
          <p14:tracePt t="21513" x="3660775" y="2098675"/>
          <p14:tracePt t="21517" x="3654425" y="2093913"/>
          <p14:tracePt t="21520" x="3648075" y="2093913"/>
          <p14:tracePt t="21522" x="3648075" y="2087563"/>
          <p14:tracePt t="21525" x="3641725" y="2087563"/>
          <p14:tracePt t="21529" x="3635375" y="2081213"/>
          <p14:tracePt t="21532" x="3630613" y="2081213"/>
          <p14:tracePt t="21534" x="3630613" y="2074863"/>
          <p14:tracePt t="21536" x="3624263" y="2074863"/>
          <p14:tracePt t="21539" x="3617913" y="2070100"/>
          <p14:tracePt t="21543" x="3611563" y="2070100"/>
          <p14:tracePt t="21546" x="3606800" y="2070100"/>
          <p14:tracePt t="21547" x="3606800" y="2063750"/>
          <p14:tracePt t="21549" x="3600450" y="2063750"/>
          <p14:tracePt t="21551" x="3594100" y="2063750"/>
          <p14:tracePt t="21553" x="3587750" y="2063750"/>
          <p14:tracePt t="21555" x="3587750" y="2057400"/>
          <p14:tracePt t="21556" x="3582988" y="2057400"/>
          <p14:tracePt t="21559" x="3576638" y="2057400"/>
          <p14:tracePt t="21561" x="3570288" y="2057400"/>
          <p14:tracePt t="21564" x="3563938" y="2057400"/>
          <p14:tracePt t="21565" x="3563938" y="2051050"/>
          <p14:tracePt t="21566" x="3557588" y="2051050"/>
          <p14:tracePt t="21569" x="3552825" y="2051050"/>
          <p14:tracePt t="21571" x="3546475" y="2051050"/>
          <p14:tracePt t="21574" x="3540125" y="2051050"/>
          <p14:tracePt t="21577" x="3533775" y="2051050"/>
          <p14:tracePt t="21579" x="3529013" y="2044700"/>
          <p14:tracePt t="21582" x="3522663" y="2044700"/>
          <p14:tracePt t="21585" x="3516313" y="2044700"/>
          <p14:tracePt t="21587" x="3509963" y="2044700"/>
          <p14:tracePt t="21589" x="3505200" y="2044700"/>
          <p14:tracePt t="21592" x="3498850" y="2044700"/>
          <p14:tracePt t="21594" x="3492500" y="2044700"/>
          <p14:tracePt t="21596" x="3486150" y="2044700"/>
          <p14:tracePt t="21598" x="3479800" y="2044700"/>
          <p14:tracePt t="21600" x="3475038" y="2044700"/>
          <p14:tracePt t="21601" x="3468688" y="2044700"/>
          <p14:tracePt t="21603" x="3468688" y="2039938"/>
          <p14:tracePt t="21604" x="3462338" y="2039938"/>
          <p14:tracePt t="21606" x="3455988" y="2039938"/>
          <p14:tracePt t="21606" x="3451225" y="2039938"/>
          <p14:tracePt t="21609" x="3444875" y="2039938"/>
          <p14:tracePt t="21611" x="3438525" y="2039938"/>
          <p14:tracePt t="21613" x="3432175" y="2039938"/>
          <p14:tracePt t="21615" x="3427413" y="2039938"/>
          <p14:tracePt t="21616" x="3421063" y="2039938"/>
          <p14:tracePt t="21618" x="3414713" y="2039938"/>
          <p14:tracePt t="21621" x="3403600" y="2039938"/>
          <p14:tracePt t="21623" x="3397250" y="2039938"/>
          <p14:tracePt t="21625" x="3390900" y="2039938"/>
          <p14:tracePt t="21626" x="3384550" y="2039938"/>
          <p14:tracePt t="21628" x="3378200" y="2039938"/>
          <p14:tracePt t="21630" x="3373438" y="2039938"/>
          <p14:tracePt t="21632" x="3367088" y="2039938"/>
          <p14:tracePt t="21634" x="3360738" y="2039938"/>
          <p14:tracePt t="21635" x="3354388" y="2039938"/>
          <p14:tracePt t="21637" x="3349625" y="2039938"/>
          <p14:tracePt t="21639" x="3343275" y="2039938"/>
          <p14:tracePt t="21641" x="3336925" y="2039938"/>
          <p14:tracePt t="21641" x="3330575" y="2039938"/>
          <p14:tracePt t="21643" x="3325813" y="2039938"/>
          <p14:tracePt t="21645" x="3319463" y="2039938"/>
          <p14:tracePt t="21647" x="3313113" y="2039938"/>
          <p14:tracePt t="21649" x="3306763" y="2039938"/>
          <p14:tracePt t="21651" x="3300413" y="2039938"/>
          <p14:tracePt t="21653" x="3295650" y="2039938"/>
          <p14:tracePt t="21656" x="3289300" y="2039938"/>
          <p14:tracePt t="21657" x="3282950" y="2039938"/>
          <p14:tracePt t="21659" x="3276600" y="2039938"/>
          <p14:tracePt t="21661" x="3271838" y="2039938"/>
          <p14:tracePt t="21662" x="3271838" y="2044700"/>
          <p14:tracePt t="21663" x="3265488" y="2044700"/>
          <p14:tracePt t="21665" x="3259138" y="2044700"/>
          <p14:tracePt t="21667" x="3252788" y="2044700"/>
          <p14:tracePt t="21669" x="3248025" y="2044700"/>
          <p14:tracePt t="21671" x="3241675" y="2044700"/>
          <p14:tracePt t="21673" x="3235325" y="2051050"/>
          <p14:tracePt t="21675" x="3228975" y="2051050"/>
          <p14:tracePt t="21678" x="3224213" y="2051050"/>
          <p14:tracePt t="21679" x="3217863" y="2051050"/>
          <p14:tracePt t="21681" x="3211513" y="2051050"/>
          <p14:tracePt t="21682" x="3211513" y="2057400"/>
          <p14:tracePt t="21683" x="3205163" y="2057400"/>
          <p14:tracePt t="21685" x="3198813" y="2057400"/>
          <p14:tracePt t="21687" x="3194050" y="2057400"/>
          <p14:tracePt t="21690" x="3187700" y="2063750"/>
          <p14:tracePt t="21692" x="3181350" y="2063750"/>
          <p14:tracePt t="21693" x="3175000" y="2063750"/>
          <p14:tracePt t="21696" x="3170238" y="2063750"/>
          <p14:tracePt t="21698" x="3163888" y="2070100"/>
          <p14:tracePt t="21700" x="3157538" y="2070100"/>
          <p14:tracePt t="21702" x="3151188" y="2070100"/>
          <p14:tracePt t="21704" x="3146425" y="2070100"/>
          <p14:tracePt t="21705" x="3146425" y="2074863"/>
          <p14:tracePt t="21707" x="3140075" y="2074863"/>
          <p14:tracePt t="21709" x="3133725" y="2074863"/>
          <p14:tracePt t="21711" x="3127375" y="2074863"/>
          <p14:tracePt t="21713" x="3127375" y="2081213"/>
          <p14:tracePt t="21714" x="3121025" y="2081213"/>
          <p14:tracePt t="21716" x="3116263" y="2081213"/>
          <p14:tracePt t="21719" x="3109913" y="2081213"/>
          <p14:tracePt t="21720" x="3109913" y="2087563"/>
          <p14:tracePt t="21722" x="3103563" y="2087563"/>
          <p14:tracePt t="21725" x="3097213" y="2087563"/>
          <p14:tracePt t="21728" x="3092450" y="2087563"/>
          <p14:tracePt t="21729" x="3092450" y="2093913"/>
          <p14:tracePt t="21731" x="3086100" y="2093913"/>
          <p14:tracePt t="21734" x="3079750" y="2093913"/>
          <p14:tracePt t="21737" x="3073400" y="2093913"/>
          <p14:tracePt t="21739" x="3073400" y="2098675"/>
          <p14:tracePt t="21741" x="3068638" y="2098675"/>
          <p14:tracePt t="21745" x="3062288" y="2098675"/>
          <p14:tracePt t="21749" x="3055938" y="2098675"/>
          <p14:tracePt t="21751" x="3055938" y="2105025"/>
          <p14:tracePt t="21753" x="3049588" y="2105025"/>
          <p14:tracePt t="21757" x="3043238" y="2105025"/>
          <p14:tracePt t="21762" x="3038475" y="2105025"/>
          <p14:tracePt t="21766" x="3032125" y="2105025"/>
          <p14:tracePt t="21767" x="3032125" y="2111375"/>
          <p14:tracePt t="21771" x="3025775" y="2111375"/>
          <p14:tracePt t="21777" x="3019425" y="2111375"/>
          <p14:tracePt t="21778" x="3019425" y="2117725"/>
          <p14:tracePt t="21782" x="3014663" y="2117725"/>
          <p14:tracePt t="21788" x="3008313" y="2122488"/>
          <p14:tracePt t="21794" x="3001963" y="2122488"/>
          <p14:tracePt t="21796" x="3001963" y="2128838"/>
          <p14:tracePt t="21799" x="2995613" y="2128838"/>
          <p14:tracePt t="21803" x="2995613" y="2135188"/>
          <p14:tracePt t="21805" x="2990850" y="2135188"/>
          <p14:tracePt t="21808" x="2990850" y="2141538"/>
          <p14:tracePt t="21810" x="2984500" y="2141538"/>
          <p14:tracePt t="21814" x="2984500" y="2147888"/>
          <p14:tracePt t="21816" x="2978150" y="2147888"/>
          <p14:tracePt t="21819" x="2978150" y="2152650"/>
          <p14:tracePt t="21822" x="2971800" y="2152650"/>
          <p14:tracePt t="21823" x="2971800" y="2159000"/>
          <p14:tracePt t="21827" x="2967038" y="2165350"/>
          <p14:tracePt t="21831" x="2967038" y="2171700"/>
          <p14:tracePt t="21832" x="2960688" y="2171700"/>
          <p14:tracePt t="21834" x="2960688" y="2176463"/>
          <p14:tracePt t="21838" x="2960688" y="2182813"/>
          <p14:tracePt t="21839" x="2954338" y="2182813"/>
          <p14:tracePt t="21841" x="2954338" y="2189163"/>
          <p14:tracePt t="21845" x="2954338" y="2195513"/>
          <p14:tracePt t="21845" x="2947988" y="2195513"/>
          <p14:tracePt t="21847" x="2947988" y="2200275"/>
          <p14:tracePt t="21850" x="2941638" y="2206625"/>
          <p14:tracePt t="21852" x="2941638" y="2212975"/>
          <p14:tracePt t="21855" x="2941638" y="2219325"/>
          <p14:tracePt t="21856" x="2936875" y="2219325"/>
          <p14:tracePt t="21857" x="2936875" y="2224088"/>
          <p14:tracePt t="21860" x="2936875" y="2230438"/>
          <p14:tracePt t="21862" x="2930525" y="2236788"/>
          <p14:tracePt t="21864" x="2930525" y="2243138"/>
          <p14:tracePt t="21867" x="2930525" y="2249488"/>
          <p14:tracePt t="21868" x="2924175" y="2249488"/>
          <p14:tracePt t="21869" x="2924175" y="2254250"/>
          <p14:tracePt t="21871" x="2924175" y="2260600"/>
          <p14:tracePt t="21874" x="2917825" y="2266950"/>
          <p14:tracePt t="21876" x="2917825" y="2273300"/>
          <p14:tracePt t="21879" x="2917825" y="2278063"/>
          <p14:tracePt t="21881" x="2917825" y="2284413"/>
          <p14:tracePt t="21883" x="2913063" y="2290763"/>
          <p14:tracePt t="21886" x="2913063" y="2297113"/>
          <p14:tracePt t="21888" x="2913063" y="2301875"/>
          <p14:tracePt t="21891" x="2913063" y="2308225"/>
          <p14:tracePt t="21893" x="2913063" y="2314575"/>
          <p14:tracePt t="21896" x="2906713" y="2320925"/>
          <p14:tracePt t="21898" x="2906713" y="2327275"/>
          <p14:tracePt t="21901" x="2906713" y="2332038"/>
          <p14:tracePt t="21903" x="2906713" y="2338388"/>
          <p14:tracePt t="21906" x="2906713" y="2344738"/>
          <p14:tracePt t="21908" x="2906713" y="2351088"/>
          <p14:tracePt t="21910" x="2906713" y="2355850"/>
          <p14:tracePt t="21913" x="2906713" y="2362200"/>
          <p14:tracePt t="21916" x="2906713" y="2368550"/>
          <p14:tracePt t="21918" x="2906713" y="2374900"/>
          <p14:tracePt t="21921" x="2906713" y="2379663"/>
          <p14:tracePt t="21924" x="2906713" y="2386013"/>
          <p14:tracePt t="21927" x="2906713" y="2392363"/>
          <p14:tracePt t="21930" x="2906713" y="2398713"/>
          <p14:tracePt t="21934" x="2906713" y="2405063"/>
          <p14:tracePt t="21938" x="2906713" y="2409825"/>
          <p14:tracePt t="21945" x="2906713" y="2416175"/>
          <p14:tracePt t="21952" x="2906713" y="2422525"/>
          <p14:tracePt t="21966" x="2906713" y="2428875"/>
          <p14:tracePt t="21985" x="2906713" y="2433638"/>
          <p14:tracePt t="21986" x="2913063" y="2433638"/>
          <p14:tracePt t="21996" x="2913063" y="2439988"/>
          <p14:tracePt t="22007" x="2913063" y="2446338"/>
          <p14:tracePt t="22011" x="2917825" y="2446338"/>
          <p14:tracePt t="22019" x="2917825" y="2452688"/>
          <p14:tracePt t="22034" x="2917825" y="2457450"/>
          <p14:tracePt t="22036" x="2924175" y="2457450"/>
          <p14:tracePt t="22047" x="2924175" y="2463800"/>
          <p14:tracePt t="22050" x="2930525" y="2463800"/>
          <p14:tracePt t="22056" x="2930525" y="2470150"/>
          <p14:tracePt t="22060" x="2936875" y="2470150"/>
          <p14:tracePt t="22064" x="2936875" y="2476500"/>
          <p14:tracePt t="22067" x="2941638" y="2476500"/>
          <p14:tracePt t="22071" x="2941638" y="2481263"/>
          <p14:tracePt t="22073" x="2947988" y="2481263"/>
          <p14:tracePt t="22077" x="2947988" y="2487613"/>
          <p14:tracePt t="22079" x="2954338" y="2487613"/>
          <p14:tracePt t="22082" x="2960688" y="2493963"/>
          <p14:tracePt t="22086" x="2967038" y="2500313"/>
          <p14:tracePt t="22091" x="2971800" y="2506663"/>
          <p14:tracePt t="22093" x="2978150" y="2506663"/>
          <p14:tracePt t="22096" x="2978150" y="2511425"/>
          <p14:tracePt t="22098" x="2984500" y="2511425"/>
          <p14:tracePt t="22099" x="2984500" y="2517775"/>
          <p14:tracePt t="22101" x="2990850" y="2517775"/>
          <p14:tracePt t="22102" x="2990850" y="2524125"/>
          <p14:tracePt t="22104" x="2995613" y="2524125"/>
          <p14:tracePt t="22106" x="2995613" y="2530475"/>
          <p14:tracePt t="22107" x="3001963" y="2530475"/>
          <p14:tracePt t="22116" x="3019425" y="2547938"/>
          <p14:tracePt t="22119" x="3025775" y="2547938"/>
          <p14:tracePt t="22121" x="3025775" y="2554288"/>
          <p14:tracePt t="22122" x="3032125" y="2554288"/>
          <p14:tracePt t="22124" x="3038475" y="2559050"/>
          <p14:tracePt t="22127" x="3043238" y="2565400"/>
          <p14:tracePt t="22131" x="3049588" y="2571750"/>
          <p14:tracePt t="22133" x="3055938" y="2571750"/>
          <p14:tracePt t="22137" x="3062288" y="2578100"/>
          <p14:tracePt t="22139" x="3068638" y="2584450"/>
          <p14:tracePt t="22141" x="3073400" y="2584450"/>
          <p14:tracePt t="22144" x="3079750" y="2589213"/>
          <p14:tracePt t="22148" x="3086100" y="2589213"/>
          <p14:tracePt t="22149" x="3092450" y="2595563"/>
          <p14:tracePt t="22152" x="3097213" y="2595563"/>
          <p14:tracePt t="22154" x="3103563" y="2595563"/>
          <p14:tracePt t="22154" x="3103563" y="2601913"/>
          <p14:tracePt t="22157" x="3109913" y="2601913"/>
          <p14:tracePt t="22159" x="3116263" y="2601913"/>
          <p14:tracePt t="22161" x="3116263" y="2608263"/>
          <p14:tracePt t="22162" x="3121025" y="2608263"/>
          <p14:tracePt t="22165" x="3127375" y="2608263"/>
          <p14:tracePt t="22167" x="3133725" y="2608263"/>
          <p14:tracePt t="22168" x="3133725" y="2613025"/>
          <p14:tracePt t="22169" x="3140075" y="2613025"/>
          <p14:tracePt t="22172" x="3146425" y="2613025"/>
          <p14:tracePt t="22174" x="3151188" y="2613025"/>
          <p14:tracePt t="22176" x="3157538" y="2613025"/>
          <p14:tracePt t="22179" x="3163888" y="2613025"/>
          <p14:tracePt t="22182" x="3170238" y="2619375"/>
          <p14:tracePt t="22184" x="3175000" y="2619375"/>
          <p14:tracePt t="22186" x="3181350" y="2619375"/>
          <p14:tracePt t="22189" x="3187700" y="2619375"/>
          <p14:tracePt t="22192" x="3194050" y="2619375"/>
          <p14:tracePt t="22195" x="3198813" y="2619375"/>
          <p14:tracePt t="22197" x="3205163" y="2619375"/>
          <p14:tracePt t="22200" x="3211513" y="2619375"/>
          <p14:tracePt t="22203" x="3217863" y="2619375"/>
          <p14:tracePt t="22205" x="3224213" y="2619375"/>
          <p14:tracePt t="22208" x="3228975" y="2625725"/>
          <p14:tracePt t="22211" x="3235325" y="2625725"/>
          <p14:tracePt t="22214" x="3241675" y="2625725"/>
          <p14:tracePt t="22217" x="3248025" y="2625725"/>
          <p14:tracePt t="22220" x="3252788" y="2625725"/>
          <p14:tracePt t="22222" x="3259138" y="2625725"/>
          <p14:tracePt t="22225" x="3265488" y="2625725"/>
          <p14:tracePt t="22228" x="3271838" y="2625725"/>
          <p14:tracePt t="22231" x="3276600" y="2625725"/>
          <p14:tracePt t="22234" x="3282950" y="2625725"/>
          <p14:tracePt t="22237" x="3289300" y="2625725"/>
          <p14:tracePt t="22239" x="3295650" y="2625725"/>
          <p14:tracePt t="22242" x="3300413" y="2625725"/>
          <p14:tracePt t="22245" x="3306763" y="2625725"/>
          <p14:tracePt t="22248" x="3313113" y="2625725"/>
          <p14:tracePt t="22250" x="3319463" y="2625725"/>
          <p14:tracePt t="22253" x="3325813" y="2625725"/>
          <p14:tracePt t="22256" x="3330575" y="2625725"/>
          <p14:tracePt t="22258" x="3336925" y="2625725"/>
          <p14:tracePt t="22261" x="3343275" y="2625725"/>
          <p14:tracePt t="22263" x="3349625" y="2625725"/>
          <p14:tracePt t="22266" x="3354388" y="2625725"/>
          <p14:tracePt t="22268" x="3360738" y="2625725"/>
          <p14:tracePt t="22271" x="3367088" y="2625725"/>
          <p14:tracePt t="22274" x="3373438" y="2619375"/>
          <p14:tracePt t="22277" x="3378200" y="2619375"/>
          <p14:tracePt t="22279" x="3384550" y="2619375"/>
          <p14:tracePt t="22282" x="3390900" y="2619375"/>
          <p14:tracePt t="22285" x="3397250" y="2619375"/>
          <p14:tracePt t="22287" x="3403600" y="2613025"/>
          <p14:tracePt t="22290" x="3408363" y="2613025"/>
          <p14:tracePt t="22293" x="3414713" y="2613025"/>
          <p14:tracePt t="22296" x="3421063" y="2613025"/>
          <p14:tracePt t="22297" x="3421063" y="2608263"/>
          <p14:tracePt t="22299" x="3427413" y="2608263"/>
          <p14:tracePt t="22302" x="3432175" y="2608263"/>
          <p14:tracePt t="22306" x="3438525" y="2608263"/>
          <p14:tracePt t="22307" x="3438525" y="2601913"/>
          <p14:tracePt t="22309" x="3444875" y="2601913"/>
          <p14:tracePt t="22312" x="3451225" y="2601913"/>
          <p14:tracePt t="22316" x="3455988" y="2601913"/>
          <p14:tracePt t="22317" x="3455988" y="2595563"/>
          <p14:tracePt t="22319" x="3462338" y="2595563"/>
          <p14:tracePt t="22323" x="3468688" y="2595563"/>
          <p14:tracePt t="22326" x="3475038" y="2595563"/>
          <p14:tracePt t="22326" x="3475038" y="2589213"/>
          <p14:tracePt t="22330" x="3479800" y="2589213"/>
          <p14:tracePt t="22333" x="3486150" y="2589213"/>
          <p14:tracePt t="22333" x="3486150" y="2584450"/>
          <p14:tracePt t="22336" x="3492500" y="2584450"/>
          <p14:tracePt t="22339" x="3498850" y="2584450"/>
          <p14:tracePt t="22341" x="3498850" y="2578100"/>
          <p14:tracePt t="22342" x="3505200" y="2578100"/>
          <p14:tracePt t="22346" x="3509963" y="2578100"/>
          <p14:tracePt t="22348" x="3509963" y="2571750"/>
          <p14:tracePt t="22350" x="3516313" y="2571750"/>
          <p14:tracePt t="22353" x="3522663" y="2571750"/>
          <p14:tracePt t="22353" x="3522663" y="2565400"/>
          <p14:tracePt t="22356" x="3529013" y="2565400"/>
          <p14:tracePt t="22358" x="3529013" y="2559050"/>
          <p14:tracePt t="22360" x="3533775" y="2559050"/>
          <p14:tracePt t="22363" x="3533775" y="2554288"/>
          <p14:tracePt t="22365" x="3540125" y="2554288"/>
          <p14:tracePt t="22368" x="3540125" y="2547938"/>
          <p14:tracePt t="22368" x="3546475" y="2547938"/>
          <p14:tracePt t="22370" x="3546475" y="2541588"/>
          <p14:tracePt t="22371" x="3552825" y="2541588"/>
          <p14:tracePt t="22374" x="3552825" y="2535238"/>
          <p14:tracePt t="22375" x="3557588" y="2535238"/>
          <p14:tracePt t="22378" x="3557588" y="2530475"/>
          <p14:tracePt t="22380" x="3563938" y="2530475"/>
          <p14:tracePt t="22382" x="3563938" y="2524125"/>
          <p14:tracePt t="22384" x="3570288" y="2517775"/>
          <p14:tracePt t="22388" x="3570288" y="2511425"/>
          <p14:tracePt t="22389" x="3576638" y="2511425"/>
          <p14:tracePt t="22391" x="3576638" y="2506663"/>
          <p14:tracePt t="22394" x="3582988" y="2500313"/>
          <p14:tracePt t="22397" x="3582988" y="2493963"/>
          <p14:tracePt t="22399" x="3587750" y="2493963"/>
          <p14:tracePt t="22400" x="3587750" y="2487613"/>
          <p14:tracePt t="22404" x="3594100" y="2481263"/>
          <p14:tracePt t="22406" x="3594100" y="2476500"/>
          <p14:tracePt t="22409" x="3594100" y="2470150"/>
          <p14:tracePt t="22411" x="3600450" y="2463800"/>
          <p14:tracePt t="22414" x="3600450" y="2457450"/>
          <p14:tracePt t="22417" x="3606800" y="2452688"/>
          <p14:tracePt t="22420" x="3606800" y="2446338"/>
          <p14:tracePt t="22422" x="3606800" y="2439988"/>
          <p14:tracePt t="22424" x="3611563" y="2439988"/>
          <p14:tracePt t="22425" x="3611563" y="2433638"/>
          <p14:tracePt t="22427" x="3611563" y="2428875"/>
          <p14:tracePt t="22430" x="3611563" y="2422525"/>
          <p14:tracePt t="22431" x="3617913" y="2422525"/>
          <p14:tracePt t="22432" x="3617913" y="2416175"/>
          <p14:tracePt t="22434" x="3617913" y="2409825"/>
          <p14:tracePt t="22437" x="3617913" y="2405063"/>
          <p14:tracePt t="22439" x="3624263" y="2398713"/>
          <p14:tracePt t="22441" x="3624263" y="2392363"/>
          <p14:tracePt t="22443" x="3624263" y="2386013"/>
          <p14:tracePt t="22446" x="3624263" y="2379663"/>
          <p14:tracePt t="22448" x="3624263" y="2374900"/>
          <p14:tracePt t="22450" x="3624263" y="2368550"/>
          <p14:tracePt t="22452" x="3624263" y="2362200"/>
          <p14:tracePt t="22455" x="3624263" y="2355850"/>
          <p14:tracePt t="22457" x="3624263" y="2351088"/>
          <p14:tracePt t="22459" x="3624263" y="2344738"/>
          <p14:tracePt t="22462" x="3624263" y="2338388"/>
          <p14:tracePt t="22464" x="3624263" y="2332038"/>
          <p14:tracePt t="22467" x="3624263" y="2327275"/>
          <p14:tracePt t="22469" x="3624263" y="2320925"/>
          <p14:tracePt t="22471" x="3624263" y="2314575"/>
          <p14:tracePt t="22473" x="3624263" y="2308225"/>
          <p14:tracePt t="22475" x="3624263" y="2301875"/>
          <p14:tracePt t="22477" x="3624263" y="2297113"/>
          <p14:tracePt t="22480" x="3624263" y="2290763"/>
          <p14:tracePt t="22482" x="3624263" y="2284413"/>
          <p14:tracePt t="22484" x="3624263" y="2278063"/>
          <p14:tracePt t="22487" x="3624263" y="2273300"/>
          <p14:tracePt t="22488" x="3617913" y="2273300"/>
          <p14:tracePt t="22490" x="3617913" y="2266950"/>
          <p14:tracePt t="22492" x="3617913" y="2260600"/>
          <p14:tracePt t="22495" x="3611563" y="2254250"/>
          <p14:tracePt t="22498" x="3611563" y="2249488"/>
          <p14:tracePt t="22500" x="3611563" y="2243138"/>
          <p14:tracePt t="22501" x="3606800" y="2243138"/>
          <p14:tracePt t="22503" x="3606800" y="2236788"/>
          <p14:tracePt t="22505" x="3606800" y="2230438"/>
          <p14:tracePt t="22506" x="3600450" y="2230438"/>
          <p14:tracePt t="22507" x="3600450" y="2224088"/>
          <p14:tracePt t="22510" x="3594100" y="2224088"/>
          <p14:tracePt t="22511" x="3594100" y="2219325"/>
          <p14:tracePt t="22514" x="3587750" y="2212975"/>
          <p14:tracePt t="22516" x="3587750" y="2206625"/>
          <p14:tracePt t="22518" x="3582988" y="2206625"/>
          <p14:tracePt t="22519" x="3582988" y="2200275"/>
          <p14:tracePt t="22521" x="3576638" y="2200275"/>
          <p14:tracePt t="22521" x="3576638" y="2195513"/>
          <p14:tracePt t="22525" x="3570288" y="2189163"/>
          <p14:tracePt t="22528" x="3563938" y="2182813"/>
          <p14:tracePt t="22531" x="3557588" y="2182813"/>
          <p14:tracePt t="22532" x="3557588" y="2176463"/>
          <p14:tracePt t="22534" x="3552825" y="2176463"/>
          <p14:tracePt t="22535" x="3552825" y="2171700"/>
          <p14:tracePt t="22537" x="3546475" y="2171700"/>
          <p14:tracePt t="22539" x="3546475" y="2165350"/>
          <p14:tracePt t="22540" x="3540125" y="2165350"/>
          <p14:tracePt t="22543" x="3533775" y="2159000"/>
          <p14:tracePt t="22545" x="3529013" y="2159000"/>
          <p14:tracePt t="22547" x="3529013" y="2152650"/>
          <p14:tracePt t="22548" x="3522663" y="2152650"/>
          <p14:tracePt t="22550" x="3516313" y="2152650"/>
          <p14:tracePt t="22552" x="3516313" y="2147888"/>
          <p14:tracePt t="22553" x="3509963" y="2147888"/>
          <p14:tracePt t="22555" x="3505200" y="2147888"/>
          <p14:tracePt t="22557" x="3498850" y="2141538"/>
          <p14:tracePt t="22560" x="3492500" y="2141538"/>
          <p14:tracePt t="22562" x="3486150" y="2141538"/>
          <p14:tracePt t="22564" x="3479800" y="2135188"/>
          <p14:tracePt t="22566" x="3475038" y="2135188"/>
          <p14:tracePt t="22568" x="3468688" y="2135188"/>
          <p14:tracePt t="22569" x="3462338" y="2128838"/>
          <p14:tracePt t="22572" x="3455988" y="2128838"/>
          <p14:tracePt t="22574" x="3451225" y="2128838"/>
          <p14:tracePt t="22575" x="3444875" y="2128838"/>
          <p14:tracePt t="22576" x="3438525" y="2122488"/>
          <p14:tracePt t="22579" x="3432175" y="2122488"/>
          <p14:tracePt t="22581" x="3427413" y="2122488"/>
          <p14:tracePt t="22583" x="3421063" y="2122488"/>
          <p14:tracePt t="22585" x="3414713" y="2122488"/>
          <p14:tracePt t="22586" x="3408363" y="2117725"/>
          <p14:tracePt t="22588" x="3403600" y="2117725"/>
          <p14:tracePt t="22590" x="3397250" y="2117725"/>
          <p14:tracePt t="22592" x="3390900" y="2117725"/>
          <p14:tracePt t="22594" x="3384550" y="2117725"/>
          <p14:tracePt t="22596" x="3378200" y="2117725"/>
          <p14:tracePt t="22597" x="3373438" y="2117725"/>
          <p14:tracePt t="22598" x="3373438" y="2111375"/>
          <p14:tracePt t="22598" x="3367088" y="2111375"/>
          <p14:tracePt t="22601" x="3360738" y="2111375"/>
          <p14:tracePt t="22603" x="3354388" y="2111375"/>
          <p14:tracePt t="22605" x="3349625" y="2111375"/>
          <p14:tracePt t="22605" x="3343275" y="2111375"/>
          <p14:tracePt t="22608" x="3336925" y="2111375"/>
          <p14:tracePt t="22610" x="3330575" y="2111375"/>
          <p14:tracePt t="22612" x="3325813" y="2111375"/>
          <p14:tracePt t="22614" x="3319463" y="2111375"/>
          <p14:tracePt t="22615" x="3313113" y="2111375"/>
          <p14:tracePt t="22617" x="3306763" y="2111375"/>
          <p14:tracePt t="22619" x="3300413" y="2105025"/>
          <p14:tracePt t="22621" x="3295650" y="2105025"/>
          <p14:tracePt t="22623" x="3289300" y="2105025"/>
          <p14:tracePt t="22624" x="3282950" y="2105025"/>
          <p14:tracePt t="22625" x="3276600" y="2105025"/>
          <p14:tracePt t="22628" x="3271838" y="2105025"/>
          <p14:tracePt t="22630" x="3265488" y="2105025"/>
          <p14:tracePt t="22632" x="3259138" y="2105025"/>
          <p14:tracePt t="22634" x="3252788" y="2105025"/>
          <p14:tracePt t="22635" x="3248025" y="2105025"/>
          <p14:tracePt t="22637" x="3241675" y="2105025"/>
          <p14:tracePt t="22639" x="3235325" y="2105025"/>
          <p14:tracePt t="22640" x="3228975" y="2105025"/>
          <p14:tracePt t="22642" x="3224213" y="2105025"/>
          <p14:tracePt t="22644" x="3217863" y="2105025"/>
          <p14:tracePt t="22646" x="3211513" y="2105025"/>
          <p14:tracePt t="22648" x="3205163" y="2105025"/>
          <p14:tracePt t="22649" x="3198813" y="2105025"/>
          <p14:tracePt t="22651" x="3194050" y="2111375"/>
          <p14:tracePt t="22653" x="3187700" y="2111375"/>
          <p14:tracePt t="22655" x="3181350" y="2111375"/>
          <p14:tracePt t="22657" x="3175000" y="2111375"/>
          <p14:tracePt t="22659" x="3170238" y="2111375"/>
          <p14:tracePt t="22661" x="3163888" y="2111375"/>
          <p14:tracePt t="22663" x="3157538" y="2111375"/>
          <p14:tracePt t="22664" x="3151188" y="2111375"/>
          <p14:tracePt t="22665" x="3151188" y="2117725"/>
          <p14:tracePt t="22666" x="3146425" y="2117725"/>
          <p14:tracePt t="22668" x="3140075" y="2117725"/>
          <p14:tracePt t="22670" x="3133725" y="2117725"/>
          <p14:tracePt t="22672" x="3127375" y="2117725"/>
          <p14:tracePt t="22674" x="3121025" y="2117725"/>
          <p14:tracePt t="22676" x="3116263" y="2117725"/>
          <p14:tracePt t="22677" x="3116263" y="2122488"/>
          <p14:tracePt t="22678" x="3109913" y="2122488"/>
          <p14:tracePt t="22680" x="3103563" y="2122488"/>
          <p14:tracePt t="22682" x="3097213" y="2122488"/>
          <p14:tracePt t="22684" x="3092450" y="2122488"/>
          <p14:tracePt t="22686" x="3086100" y="2122488"/>
          <p14:tracePt t="22688" x="3079750" y="2128838"/>
          <p14:tracePt t="22689" x="3073400" y="2128838"/>
          <p14:tracePt t="22692" x="3068638" y="2128838"/>
          <p14:tracePt t="22692" x="3062288" y="2128838"/>
          <p14:tracePt t="22695" x="3055938" y="2128838"/>
          <p14:tracePt t="22698" x="3049588" y="2135188"/>
          <p14:tracePt t="22699" x="3043238" y="2135188"/>
          <p14:tracePt t="22701" x="3038475" y="2135188"/>
          <p14:tracePt t="22703" x="3032125" y="2135188"/>
          <p14:tracePt t="22705" x="3025775" y="2135188"/>
          <p14:tracePt t="22706" x="3025775" y="2141538"/>
          <p14:tracePt t="22708" x="3019425" y="2141538"/>
          <p14:tracePt t="22709" x="3014663" y="2141538"/>
          <p14:tracePt t="22712" x="3008313" y="2141538"/>
          <p14:tracePt t="22714" x="3001963" y="2147888"/>
          <p14:tracePt t="22717" x="2995613" y="2147888"/>
          <p14:tracePt t="22720" x="2990850" y="2147888"/>
          <p14:tracePt t="22721" x="2990850" y="2152650"/>
          <p14:tracePt t="22722" x="2984500" y="2152650"/>
          <p14:tracePt t="22725" x="2978150" y="2152650"/>
          <p14:tracePt t="22726" x="2978150" y="2159000"/>
          <p14:tracePt t="22730" x="2971800" y="2159000"/>
          <p14:tracePt t="22733" x="2967038" y="2159000"/>
          <p14:tracePt t="22734" x="2967038" y="2165350"/>
          <p14:tracePt t="22738" x="2960688" y="2165350"/>
          <p14:tracePt t="22739" x="2960688" y="2171700"/>
          <p14:tracePt t="22742" x="2954338" y="2171700"/>
          <p14:tracePt t="22744" x="2954338" y="2176463"/>
          <p14:tracePt t="22745" x="2947988" y="2176463"/>
          <p14:tracePt t="22749" x="2947988" y="2182813"/>
          <p14:tracePt t="22751" x="2941638" y="2182813"/>
          <p14:tracePt t="22752" x="2941638" y="2189163"/>
          <p14:tracePt t="22756" x="2936875" y="2189163"/>
          <p14:tracePt t="22757" x="2936875" y="2195513"/>
          <p14:tracePt t="22760" x="2936875" y="2200275"/>
          <p14:tracePt t="22761" x="2930525" y="2200275"/>
          <p14:tracePt t="22763" x="2930525" y="2206625"/>
          <p14:tracePt t="22767" x="2924175" y="2212975"/>
          <p14:tracePt t="22769" x="2924175" y="2219325"/>
          <p14:tracePt t="22772" x="2917825" y="2224088"/>
          <p14:tracePt t="22775" x="2917825" y="2230438"/>
          <p14:tracePt t="22776" x="2917825" y="2236788"/>
          <p14:tracePt t="22779" x="2913063" y="2243138"/>
          <p14:tracePt t="22781" x="2913063" y="2249488"/>
          <p14:tracePt t="22783" x="2913063" y="2254250"/>
          <p14:tracePt t="22785" x="2913063" y="2260600"/>
          <p14:tracePt t="22785" x="2906713" y="2260600"/>
          <p14:tracePt t="22786" x="2906713" y="2266950"/>
          <p14:tracePt t="22789" x="2906713" y="2273300"/>
          <p14:tracePt t="22791" x="2906713" y="2278063"/>
          <p14:tracePt t="22793" x="2906713" y="2284413"/>
          <p14:tracePt t="22796" x="2900363" y="2290763"/>
          <p14:tracePt t="22797" x="2900363" y="2297113"/>
          <p14:tracePt t="22799" x="2900363" y="2301875"/>
          <p14:tracePt t="22799" x="2900363" y="2308225"/>
          <p14:tracePt t="22803" x="2900363" y="2314575"/>
          <p14:tracePt t="22803" x="2900363" y="2320925"/>
          <p14:tracePt t="22806" x="2900363" y="2327275"/>
          <p14:tracePt t="22808" x="2900363" y="2332038"/>
          <p14:tracePt t="22810" x="2900363" y="2338388"/>
          <p14:tracePt t="22812" x="2900363" y="2344738"/>
          <p14:tracePt t="22813" x="2900363" y="2351088"/>
          <p14:tracePt t="22815" x="2900363" y="2355850"/>
          <p14:tracePt t="22817" x="2900363" y="2362200"/>
          <p14:tracePt t="22819" x="2900363" y="2368550"/>
          <p14:tracePt t="22820" x="2900363" y="2374900"/>
          <p14:tracePt t="22822" x="2900363" y="2379663"/>
          <p14:tracePt t="22824" x="2900363" y="2386013"/>
          <p14:tracePt t="22824" x="2900363" y="2392363"/>
          <p14:tracePt t="22827" x="2900363" y="2398713"/>
          <p14:tracePt t="22828" x="2900363" y="2405063"/>
          <p14:tracePt t="22830" x="2900363" y="2409825"/>
          <p14:tracePt t="22832" x="2900363" y="2416175"/>
          <p14:tracePt t="22833" x="2900363" y="2422525"/>
          <p14:tracePt t="22834" x="2906713" y="2422525"/>
          <p14:tracePt t="22835" x="2906713" y="2428875"/>
          <p14:tracePt t="22837" x="2906713" y="2433638"/>
          <p14:tracePt t="22838" x="2906713" y="2439988"/>
          <p14:tracePt t="22839" x="2913063" y="2439988"/>
          <p14:tracePt t="22839" x="2913063" y="2446338"/>
          <p14:tracePt t="22842" x="2913063" y="2452688"/>
          <p14:tracePt t="22842" x="2913063" y="2457450"/>
          <p14:tracePt t="22843" x="2917825" y="2457450"/>
          <p14:tracePt t="22845" x="2917825" y="2463800"/>
          <p14:tracePt t="22847" x="2917825" y="2470150"/>
          <p14:tracePt t="22848" x="2924175" y="2470150"/>
          <p14:tracePt t="22849" x="2924175" y="2476500"/>
          <p14:tracePt t="22850" x="2924175" y="2481263"/>
          <p14:tracePt t="22852" x="2930525" y="2487613"/>
          <p14:tracePt t="22854" x="2930525" y="2493963"/>
          <p14:tracePt t="22854" x="2936875" y="2493963"/>
          <p14:tracePt t="22855" x="2936875" y="2500313"/>
          <p14:tracePt t="22858" x="2936875" y="2506663"/>
          <p14:tracePt t="22859" x="2941638" y="2506663"/>
          <p14:tracePt t="22859" x="2941638" y="2511425"/>
          <p14:tracePt t="22860" x="2941638" y="2517775"/>
          <p14:tracePt t="22862" x="2947988" y="2517775"/>
          <p14:tracePt t="22864" x="2947988" y="2524125"/>
          <p14:tracePt t="22866" x="2954338" y="2530475"/>
          <p14:tracePt t="22868" x="2954338" y="2535238"/>
          <p14:tracePt t="22869" x="2960688" y="2535238"/>
          <p14:tracePt t="22870" x="2960688" y="2541588"/>
          <p14:tracePt t="22872" x="2967038" y="2541588"/>
          <p14:tracePt t="22873" x="2967038" y="2547938"/>
          <p14:tracePt t="22873" x="2971800" y="2547938"/>
          <p14:tracePt t="22874" x="2971800" y="2554288"/>
          <p14:tracePt t="22877" x="2978150" y="2559050"/>
          <p14:tracePt t="22880" x="2984500" y="2565400"/>
          <p14:tracePt t="22882" x="2990850" y="2565400"/>
          <p14:tracePt t="22883" x="2990850" y="2571750"/>
          <p14:tracePt t="22896" x="3025775" y="2595563"/>
          <p14:tracePt t="22898" x="3032125" y="2601913"/>
          <p14:tracePt t="22900" x="3038475" y="2608263"/>
          <p14:tracePt t="22902" x="3043238" y="2608263"/>
          <p14:tracePt t="22904" x="3049588" y="2613025"/>
          <p14:tracePt t="22906" x="3055938" y="2613025"/>
          <p14:tracePt t="22908" x="3062288" y="2619375"/>
          <p14:tracePt t="22910" x="3068638" y="2619375"/>
          <p14:tracePt t="22912" x="3073400" y="2625725"/>
          <p14:tracePt t="22914" x="3079750" y="2625725"/>
          <p14:tracePt t="22916" x="3086100" y="2625725"/>
          <p14:tracePt t="22917" x="3086100" y="2632075"/>
          <p14:tracePt t="22918" x="3092450" y="2632075"/>
          <p14:tracePt t="22920" x="3097213" y="2632075"/>
          <p14:tracePt t="22921" x="3103563" y="2636838"/>
          <p14:tracePt t="22924" x="3109913" y="2636838"/>
          <p14:tracePt t="22924" x="3116263" y="2636838"/>
          <p14:tracePt t="22926" x="3121025" y="2636838"/>
          <p14:tracePt t="22929" x="3127375" y="2643188"/>
          <p14:tracePt t="22931" x="3133725" y="2643188"/>
          <p14:tracePt t="22933" x="3140075" y="2643188"/>
          <p14:tracePt t="22935" x="3146425" y="2643188"/>
          <p14:tracePt t="22937" x="3151188" y="2643188"/>
          <p14:tracePt t="22938" x="3151188" y="2649538"/>
          <p14:tracePt t="22938" x="3157538" y="2649538"/>
          <p14:tracePt t="22939" x="3163888" y="2649538"/>
          <p14:tracePt t="22943" x="3170238" y="2649538"/>
          <p14:tracePt t="22945" x="3175000" y="2649538"/>
          <p14:tracePt t="22947" x="3181350" y="2649538"/>
          <p14:tracePt t="22949" x="3187700" y="2649538"/>
          <p14:tracePt t="22951" x="3194050" y="2649538"/>
          <p14:tracePt t="22953" x="3198813" y="2655888"/>
          <p14:tracePt t="22956" x="3205163" y="2655888"/>
          <p14:tracePt t="22958" x="3211513" y="2655888"/>
          <p14:tracePt t="22961" x="3217863" y="2655888"/>
          <p14:tracePt t="22965" x="3224213" y="2655888"/>
          <p14:tracePt t="22968" x="3228975" y="2655888"/>
          <p14:tracePt t="22971" x="3235325" y="2655888"/>
          <p14:tracePt t="22975" x="3241675" y="2655888"/>
          <p14:tracePt t="22979" x="3248025" y="2655888"/>
          <p14:tracePt t="22981" x="3248025" y="2662238"/>
          <p14:tracePt t="22984" x="3252788" y="2662238"/>
          <p14:tracePt t="22989" x="3259138" y="2662238"/>
          <p14:tracePt t="22994" x="3265488" y="2662238"/>
          <p14:tracePt t="22999" x="3271838" y="2662238"/>
          <p14:tracePt t="23004" x="3276600" y="2662238"/>
          <p14:tracePt t="23010" x="3282950" y="2662238"/>
          <p14:tracePt t="23017" x="3289300" y="2662238"/>
          <p14:tracePt t="23018" x="3289300" y="2667000"/>
          <p14:tracePt t="23025" x="3295650" y="2667000"/>
          <p14:tracePt t="23033" x="3300413" y="2667000"/>
          <p14:tracePt t="23043" x="3306763" y="2667000"/>
          <p14:tracePt t="23053" x="3313113" y="2667000"/>
          <p14:tracePt t="23065" x="3319463" y="2667000"/>
          <p14:tracePt t="23076" x="3325813" y="2667000"/>
          <p14:tracePt t="23092" x="3330575" y="2667000"/>
          <p14:tracePt t="23108" x="3336925" y="2667000"/>
          <p14:tracePt t="23121" x="3343275" y="2667000"/>
          <p14:tracePt t="23132" x="3349625" y="2667000"/>
          <p14:tracePt t="23143" x="3354388" y="2667000"/>
          <p14:tracePt t="23153" x="3360738" y="2667000"/>
          <p14:tracePt t="23163" x="3367088" y="2667000"/>
          <p14:tracePt t="23171" x="3373438" y="2667000"/>
          <p14:tracePt t="23176" x="3373438" y="2673350"/>
          <p14:tracePt t="23180" x="3378200" y="2673350"/>
          <p14:tracePt t="23187" x="3384550" y="2673350"/>
          <p14:tracePt t="23194" x="3390900" y="2673350"/>
          <p14:tracePt t="23199" x="3390900" y="2679700"/>
          <p14:tracePt t="23201" x="3397250" y="2679700"/>
          <p14:tracePt t="23211" x="3403600" y="2679700"/>
          <p14:tracePt t="23217" x="3403600" y="2686050"/>
          <p14:tracePt t="23221" x="3408363" y="2686050"/>
          <p14:tracePt t="23232" x="3414713" y="2686050"/>
          <p14:tracePt t="23234" x="3414713" y="2690813"/>
          <p14:tracePt t="23239" x="3421063" y="2690813"/>
          <p14:tracePt t="23243" x="3421063" y="2697163"/>
          <p14:tracePt t="23246" x="3427413" y="2697163"/>
          <p14:tracePt t="23251" x="3432175" y="2703513"/>
          <p14:tracePt t="23256" x="3438525" y="2709863"/>
          <p14:tracePt t="23261" x="3444875" y="2709863"/>
          <p14:tracePt t="23264" x="3444875" y="2714625"/>
          <p14:tracePt t="23266" x="3451225" y="2714625"/>
          <p14:tracePt t="23267" x="3451225" y="2720975"/>
          <p14:tracePt t="23270" x="3455988" y="2727325"/>
          <p14:tracePt t="23275" x="3462338" y="2733675"/>
          <p14:tracePt t="23281" x="3468688" y="2738438"/>
          <p14:tracePt t="23283" x="3468688" y="2744788"/>
          <p14:tracePt t="23285" x="3475038" y="2744788"/>
          <p14:tracePt t="23287" x="3475038" y="2751138"/>
          <p14:tracePt t="23290" x="3479800" y="2751138"/>
          <p14:tracePt t="23291" x="3479800" y="2757488"/>
          <p14:tracePt t="23294" x="3479800" y="2763838"/>
          <p14:tracePt t="23296" x="3486150" y="2763838"/>
          <p14:tracePt t="23298" x="3486150" y="2768600"/>
          <p14:tracePt t="23302" x="3492500" y="2774950"/>
          <p14:tracePt t="23307" x="3498850" y="2781300"/>
          <p14:tracePt t="23313" x="3505200" y="2787650"/>
          <p14:tracePt t="23317" x="3505200" y="2792413"/>
          <p14:tracePt t="23320" x="3509963" y="2792413"/>
          <p14:tracePt t="23323" x="3509963" y="2798763"/>
          <p14:tracePt t="23328" x="3509963" y="2805113"/>
          <p14:tracePt t="23331" x="3516313" y="2805113"/>
          <p14:tracePt t="23342" x="3516313" y="2811463"/>
          <p14:tracePt t="23743" x="3516313" y="2816225"/>
          <p14:tracePt t="23748" x="3516313" y="2822575"/>
          <p14:tracePt t="23751" x="3516313" y="2828925"/>
          <p14:tracePt t="23753" x="3516313" y="2835275"/>
          <p14:tracePt t="23758" x="3516313" y="2846388"/>
          <p14:tracePt t="23765" x="3516313" y="2865438"/>
          <p14:tracePt t="23771" x="3516313" y="2876550"/>
          <p14:tracePt t="23773" x="3516313" y="2882900"/>
          <p14:tracePt t="23776" x="3509963" y="2889250"/>
          <p14:tracePt t="23780" x="3509963" y="2894013"/>
          <p14:tracePt t="23783" x="3509963" y="2900363"/>
          <p14:tracePt t="23786" x="3505200" y="2906713"/>
          <p14:tracePt t="23787" x="3505200" y="2913063"/>
          <p14:tracePt t="23791" x="3505200" y="2919413"/>
          <p14:tracePt t="23793" x="3505200" y="2924175"/>
          <p14:tracePt t="23794" x="3498850" y="2930525"/>
          <p14:tracePt t="23797" x="3498850" y="2936875"/>
          <p14:tracePt t="23799" x="3498850" y="2943225"/>
          <p14:tracePt t="23801" x="3492500" y="2954338"/>
          <p14:tracePt t="23803" x="3492500" y="2960688"/>
          <p14:tracePt t="23805" x="3492500" y="2967038"/>
          <p14:tracePt t="23806" x="3486150" y="2971800"/>
          <p14:tracePt t="23808" x="3486150" y="2978150"/>
          <p14:tracePt t="23809" x="3486150" y="2984500"/>
          <p14:tracePt t="23811" x="3479800" y="2990850"/>
          <p14:tracePt t="23812" x="3479800" y="2995613"/>
          <p14:tracePt t="23814" x="3479800" y="3001963"/>
          <p14:tracePt t="23815" x="3479800" y="3008313"/>
          <p14:tracePt t="23816" x="3475038" y="3008313"/>
          <p14:tracePt t="23817" x="3475038" y="3014663"/>
          <p14:tracePt t="23818" x="3475038" y="3021013"/>
          <p14:tracePt t="23820" x="3468688" y="3025775"/>
          <p14:tracePt t="23821" x="3468688" y="3032125"/>
          <p14:tracePt t="23823" x="3468688" y="3038475"/>
          <p14:tracePt t="23825" x="3462338" y="3044825"/>
          <p14:tracePt t="23826" x="3462338" y="3049588"/>
          <p14:tracePt t="23830" x="3455988" y="3062288"/>
          <p14:tracePt t="23831" x="3455988" y="3068638"/>
          <p14:tracePt t="23833" x="3455988" y="3073400"/>
          <p14:tracePt t="23835" x="3451225" y="3079750"/>
          <p14:tracePt t="23837" x="3451225" y="3086100"/>
          <p14:tracePt t="23839" x="3451225" y="3092450"/>
          <p14:tracePt t="23841" x="3444875" y="3098800"/>
          <p14:tracePt t="23843" x="3444875" y="3103563"/>
          <p14:tracePt t="23845" x="3444875" y="3109913"/>
          <p14:tracePt t="23848" x="3438525" y="3109913"/>
          <p14:tracePt t="23849" x="3438525" y="3116263"/>
          <p14:tracePt t="23851" x="3438525" y="3122613"/>
          <p14:tracePt t="23855" x="3438525" y="3127375"/>
          <p14:tracePt t="23858" x="3432175" y="3127375"/>
          <p14:tracePt t="23859" x="3432175" y="3133725"/>
          <p14:tracePt t="23864" x="3432175" y="3140075"/>
          <p14:tracePt t="23872" x="3432175" y="3146425"/>
          <p14:tracePt t="23879" x="3427413" y="3146425"/>
          <p14:tracePt t="23883" x="3427413" y="3151188"/>
          <p14:tracePt t="23901" x="3427413" y="3157538"/>
          <p14:tracePt t="25814" x="3421063" y="3157538"/>
          <p14:tracePt t="25818" x="3421063" y="3163888"/>
          <p14:tracePt t="25823" x="3408363" y="3176588"/>
          <p14:tracePt t="25830" x="3384550" y="3200400"/>
          <p14:tracePt t="25836" x="3349625" y="3248025"/>
          <p14:tracePt t="25842" x="3313113" y="3295650"/>
          <p14:tracePt t="25845" x="3295650" y="3319463"/>
          <p14:tracePt t="25847" x="3276600" y="3336925"/>
          <p14:tracePt t="25848" x="3265488" y="3349625"/>
          <p14:tracePt t="25850" x="3259138" y="3360738"/>
          <p14:tracePt t="25852" x="3241675" y="3379788"/>
          <p14:tracePt t="25853" x="3228975" y="3397250"/>
          <p14:tracePt t="25855" x="3217863" y="3408363"/>
          <p14:tracePt t="25857" x="3205163" y="3427413"/>
          <p14:tracePt t="25858" x="3187700" y="3438525"/>
          <p14:tracePt t="25860" x="3175000" y="3451225"/>
          <p14:tracePt t="25863" x="3151188" y="3475038"/>
          <p14:tracePt t="25865" x="3133725" y="3492500"/>
          <p14:tracePt t="25867" x="3116263" y="3509963"/>
          <p14:tracePt t="25870" x="3092450" y="3540125"/>
          <p14:tracePt t="25871" x="3079750" y="3546475"/>
          <p14:tracePt t="25872" x="3062288" y="3563938"/>
          <p14:tracePt t="25874" x="3043238" y="3582988"/>
          <p14:tracePt t="25876" x="3038475" y="3587750"/>
          <p14:tracePt t="25877" x="3025775" y="3600450"/>
          <p14:tracePt t="25878" x="3014663" y="3606800"/>
          <p14:tracePt t="25879" x="3001963" y="3617913"/>
          <p14:tracePt t="25880" x="2984500" y="3630613"/>
          <p14:tracePt t="25881" x="2971800" y="3641725"/>
          <p14:tracePt t="25883" x="2960688" y="3648075"/>
          <p14:tracePt t="25885" x="2941638" y="3665538"/>
          <p14:tracePt t="25886" x="2930525" y="3671888"/>
          <p14:tracePt t="25896" x="2787650" y="3762375"/>
          <p14:tracePt t="25898" x="2774950" y="3767138"/>
          <p14:tracePt t="25898" x="2757488" y="3773488"/>
          <p14:tracePt t="25899" x="2744788" y="3779838"/>
          <p14:tracePt t="25900" x="2727325" y="3792538"/>
          <p14:tracePt t="25902" x="2709863" y="3797300"/>
          <p14:tracePt t="25902" x="2697163" y="3803650"/>
          <p14:tracePt t="25904" x="2679700" y="3810000"/>
          <p14:tracePt t="25905" x="2660650" y="3821113"/>
          <p14:tracePt t="25906" x="2655888" y="3821113"/>
          <p14:tracePt t="25906" x="2632075" y="3833813"/>
          <p14:tracePt t="25907" x="2613025" y="3840163"/>
          <p14:tracePt t="25909" x="2595563" y="3844925"/>
          <p14:tracePt t="25909" x="2582863" y="3851275"/>
          <p14:tracePt t="25911" x="2565400" y="3857625"/>
          <p14:tracePt t="25912" x="2524125" y="3870325"/>
          <p14:tracePt t="25914" x="2511425" y="3875088"/>
          <p14:tracePt t="25915" x="2493963" y="3881438"/>
          <p14:tracePt t="25916" x="2476500" y="3887788"/>
          <p14:tracePt t="25917" x="2457450" y="3894138"/>
          <p14:tracePt t="25917" x="2439988" y="3898900"/>
          <p14:tracePt t="25918" x="2422525" y="3898900"/>
          <p14:tracePt t="25919" x="2403475" y="3905250"/>
          <p14:tracePt t="25920" x="2379663" y="3911600"/>
          <p14:tracePt t="25921" x="2368550" y="3917950"/>
          <p14:tracePt t="25922" x="2349500" y="3922713"/>
          <p14:tracePt t="25924" x="2332038" y="3922713"/>
          <p14:tracePt t="25925" x="2308225" y="3929063"/>
          <p14:tracePt t="25925" x="2290763" y="3935413"/>
          <p14:tracePt t="25926" x="2278063" y="3935413"/>
          <p14:tracePt t="25928" x="2254250" y="3941763"/>
          <p14:tracePt t="25929" x="2230438" y="3941763"/>
          <p14:tracePt t="25930" x="2219325" y="3948113"/>
          <p14:tracePt t="25931" x="2200275" y="3948113"/>
          <p14:tracePt t="25934" x="2141538" y="3952875"/>
          <p14:tracePt t="25935" x="2122488" y="3959225"/>
          <p14:tracePt t="25935" x="2105025" y="3959225"/>
          <p14:tracePt t="25936" x="2081213" y="3959225"/>
          <p14:tracePt t="25937" x="2068513" y="3965575"/>
          <p14:tracePt t="25938" x="2051050" y="3965575"/>
          <p14:tracePt t="25940" x="2027238" y="3965575"/>
          <p14:tracePt t="25940" x="2016125" y="3965575"/>
          <p14:tracePt t="25942" x="1990725" y="3965575"/>
          <p14:tracePt t="25943" x="1973263" y="3965575"/>
          <p14:tracePt t="25944" x="1949450" y="3965575"/>
          <p14:tracePt t="25946" x="1912938" y="3971925"/>
          <p14:tracePt t="25948" x="1860550" y="3971925"/>
          <p14:tracePt t="25950" x="1836738" y="3971925"/>
          <p14:tracePt t="25950" x="1830388" y="3965575"/>
          <p14:tracePt t="25951" x="1800225" y="3965575"/>
          <p14:tracePt t="25952" x="1782763" y="3965575"/>
          <p14:tracePt t="25953" x="1758950" y="3959225"/>
          <p14:tracePt t="25955" x="1739900" y="3959225"/>
          <p14:tracePt t="25955" x="1722438" y="3952875"/>
          <p14:tracePt t="25956" x="1704975" y="3952875"/>
          <p14:tracePt t="25957" x="1681163" y="3948113"/>
          <p14:tracePt t="25958" x="1657350" y="3941763"/>
          <p14:tracePt t="25960" x="1638300" y="3935413"/>
          <p14:tracePt t="25961" x="1627188" y="3935413"/>
          <p14:tracePt t="25963" x="1579563" y="3922713"/>
          <p14:tracePt t="25965" x="1543050" y="3911600"/>
          <p14:tracePt t="25965" x="1519238" y="3905250"/>
          <p14:tracePt t="25967" x="1495425" y="3894138"/>
          <p14:tracePt t="25968" x="1476375" y="3887788"/>
          <p14:tracePt t="25968" x="1458913" y="3881438"/>
          <p14:tracePt t="25970" x="1428750" y="3875088"/>
          <p14:tracePt t="25970" x="1411288" y="3863975"/>
          <p14:tracePt t="25971" x="1387475" y="3857625"/>
          <p14:tracePt t="25972" x="1370013" y="3851275"/>
          <p14:tracePt t="25973" x="1339850" y="3840163"/>
          <p14:tracePt t="25975" x="1322388" y="3833813"/>
          <p14:tracePt t="25975" x="1303338" y="3821113"/>
          <p14:tracePt t="25976" x="1279525" y="3816350"/>
          <p14:tracePt t="25979" x="1231900" y="3792538"/>
          <p14:tracePt t="25981" x="1190625" y="3773488"/>
          <p14:tracePt t="25983" x="1143000" y="3756025"/>
          <p14:tracePt t="25983" x="1123950" y="3743325"/>
          <p14:tracePt t="25985" x="1093788" y="3732213"/>
          <p14:tracePt t="25985" x="1069975" y="3719513"/>
          <p14:tracePt t="25986" x="1046163" y="3708400"/>
          <p14:tracePt t="25987" x="1028700" y="3695700"/>
          <p14:tracePt t="25988" x="1004888" y="3684588"/>
          <p14:tracePt t="25990" x="974725" y="3671888"/>
          <p14:tracePt t="25990" x="957263" y="3660775"/>
          <p14:tracePt t="25991" x="927100" y="3648075"/>
          <p14:tracePt t="25992" x="909638" y="3636963"/>
          <p14:tracePt t="25993" x="879475" y="3617913"/>
          <p14:tracePt t="25996" x="831850" y="3594100"/>
          <p14:tracePt t="25997" x="812800" y="3582988"/>
          <p14:tracePt t="25999" x="765175" y="3552825"/>
          <p14:tracePt t="26000" x="735013" y="3540125"/>
          <p14:tracePt t="26001" x="687388" y="3505200"/>
          <p14:tracePt t="26003" x="669925" y="3492500"/>
          <p14:tracePt t="26003" x="639763" y="3475038"/>
          <p14:tracePt t="26005" x="622300" y="3462338"/>
          <p14:tracePt t="26005" x="603250" y="3451225"/>
          <p14:tracePt t="26006" x="574675" y="3433763"/>
          <p14:tracePt t="26007" x="544513" y="3414713"/>
          <p14:tracePt t="26008" x="527050" y="3397250"/>
          <p14:tracePt t="26010" x="508000" y="3384550"/>
          <p14:tracePt t="26011" x="477838" y="3367088"/>
          <p14:tracePt t="26013" x="430213" y="3330575"/>
          <p14:tracePt t="26014" x="412750" y="3313113"/>
          <p14:tracePt t="26016" x="358775" y="3271838"/>
          <p14:tracePt t="26017" x="341313" y="3259138"/>
          <p14:tracePt t="26018" x="322263" y="3241675"/>
          <p14:tracePt t="26019" x="298450" y="3224213"/>
          <p14:tracePt t="26020" x="269875" y="3200400"/>
          <p14:tracePt t="26021" x="250825" y="3181350"/>
          <p14:tracePt t="26021" x="233363" y="3163888"/>
          <p14:tracePt t="26022" x="209550" y="3146425"/>
          <p14:tracePt t="26023" x="185738" y="3122613"/>
          <p14:tracePt t="26024" x="173038" y="3109913"/>
          <p14:tracePt t="26025" x="149225" y="3086100"/>
          <p14:tracePt t="26026" x="125413" y="3062288"/>
          <p14:tracePt t="26028" x="95250" y="3025775"/>
          <p14:tracePt t="26030" x="71438" y="3001963"/>
          <p14:tracePt t="26030" x="47625" y="2978150"/>
          <p14:tracePt t="26031" x="30163" y="2947988"/>
          <p14:tracePt t="26032" x="12700" y="2930525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ube 120">
            <a:extLst>
              <a:ext uri="{FF2B5EF4-FFF2-40B4-BE49-F238E27FC236}">
                <a16:creationId xmlns:a16="http://schemas.microsoft.com/office/drawing/2014/main" id="{435919A3-EE54-1149-B0BA-FC90EC4EEF28}"/>
              </a:ext>
            </a:extLst>
          </p:cNvPr>
          <p:cNvSpPr/>
          <p:nvPr/>
        </p:nvSpPr>
        <p:spPr>
          <a:xfrm rot="16200000">
            <a:off x="2826820" y="-582483"/>
            <a:ext cx="1901945" cy="4583780"/>
          </a:xfrm>
          <a:prstGeom prst="cube">
            <a:avLst>
              <a:gd name="adj" fmla="val 25147"/>
            </a:avLst>
          </a:prstGeom>
          <a:solidFill>
            <a:srgbClr val="0070C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63503F-4A31-B145-A7E8-9FD5477244F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18" name="Cube 117">
            <a:extLst>
              <a:ext uri="{FF2B5EF4-FFF2-40B4-BE49-F238E27FC236}">
                <a16:creationId xmlns:a16="http://schemas.microsoft.com/office/drawing/2014/main" id="{50F2EE5B-3B59-1D4D-BC10-E2FB76B069A3}"/>
              </a:ext>
            </a:extLst>
          </p:cNvPr>
          <p:cNvSpPr/>
          <p:nvPr/>
        </p:nvSpPr>
        <p:spPr>
          <a:xfrm rot="16200000">
            <a:off x="3459222" y="212262"/>
            <a:ext cx="637139" cy="4583779"/>
          </a:xfrm>
          <a:prstGeom prst="cube">
            <a:avLst>
              <a:gd name="adj" fmla="val 74702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0B380EA-BC65-4DF2-8400-5F3F7869D97E}"/>
              </a:ext>
            </a:extLst>
          </p:cNvPr>
          <p:cNvGrpSpPr/>
          <p:nvPr/>
        </p:nvGrpSpPr>
        <p:grpSpPr>
          <a:xfrm>
            <a:off x="2654835" y="1272421"/>
            <a:ext cx="1700280" cy="1364007"/>
            <a:chOff x="2654835" y="1272421"/>
            <a:chExt cx="1700280" cy="1364007"/>
          </a:xfrm>
        </p:grpSpPr>
        <p:sp>
          <p:nvSpPr>
            <p:cNvPr id="120" name="Freeform 119">
              <a:extLst>
                <a:ext uri="{FF2B5EF4-FFF2-40B4-BE49-F238E27FC236}">
                  <a16:creationId xmlns:a16="http://schemas.microsoft.com/office/drawing/2014/main" id="{7AEA34E2-6745-9E4C-8E92-D5F417473E53}"/>
                </a:ext>
              </a:extLst>
            </p:cNvPr>
            <p:cNvSpPr/>
            <p:nvPr/>
          </p:nvSpPr>
          <p:spPr>
            <a:xfrm>
              <a:off x="2863330" y="2192426"/>
              <a:ext cx="799493" cy="444002"/>
            </a:xfrm>
            <a:custGeom>
              <a:avLst/>
              <a:gdLst>
                <a:gd name="connsiteX0" fmla="*/ 16848 w 2664532"/>
                <a:gd name="connsiteY0" fmla="*/ 673608 h 1479759"/>
                <a:gd name="connsiteX1" fmla="*/ 329268 w 2664532"/>
                <a:gd name="connsiteY1" fmla="*/ 292608 h 1479759"/>
                <a:gd name="connsiteX2" fmla="*/ 740748 w 2664532"/>
                <a:gd name="connsiteY2" fmla="*/ 338328 h 1479759"/>
                <a:gd name="connsiteX3" fmla="*/ 1106508 w 2664532"/>
                <a:gd name="connsiteY3" fmla="*/ 3048 h 1479759"/>
                <a:gd name="connsiteX4" fmla="*/ 1571328 w 2664532"/>
                <a:gd name="connsiteY4" fmla="*/ 170688 h 1479759"/>
                <a:gd name="connsiteX5" fmla="*/ 1944708 w 2664532"/>
                <a:gd name="connsiteY5" fmla="*/ 140208 h 1479759"/>
                <a:gd name="connsiteX6" fmla="*/ 2020908 w 2664532"/>
                <a:gd name="connsiteY6" fmla="*/ 467868 h 1479759"/>
                <a:gd name="connsiteX7" fmla="*/ 2577168 w 2664532"/>
                <a:gd name="connsiteY7" fmla="*/ 452628 h 1479759"/>
                <a:gd name="connsiteX8" fmla="*/ 2615268 w 2664532"/>
                <a:gd name="connsiteY8" fmla="*/ 1062228 h 1479759"/>
                <a:gd name="connsiteX9" fmla="*/ 2104728 w 2664532"/>
                <a:gd name="connsiteY9" fmla="*/ 1062228 h 1479759"/>
                <a:gd name="connsiteX10" fmla="*/ 2150448 w 2664532"/>
                <a:gd name="connsiteY10" fmla="*/ 1389888 h 1479759"/>
                <a:gd name="connsiteX11" fmla="*/ 1540848 w 2664532"/>
                <a:gd name="connsiteY11" fmla="*/ 1458468 h 1479759"/>
                <a:gd name="connsiteX12" fmla="*/ 740748 w 2664532"/>
                <a:gd name="connsiteY12" fmla="*/ 1069848 h 1479759"/>
                <a:gd name="connsiteX13" fmla="*/ 115908 w 2664532"/>
                <a:gd name="connsiteY13" fmla="*/ 902208 h 1479759"/>
                <a:gd name="connsiteX14" fmla="*/ 16848 w 2664532"/>
                <a:gd name="connsiteY14" fmla="*/ 673608 h 1479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664532" h="1479759">
                  <a:moveTo>
                    <a:pt x="16848" y="673608"/>
                  </a:moveTo>
                  <a:cubicBezTo>
                    <a:pt x="52408" y="572008"/>
                    <a:pt x="208618" y="348488"/>
                    <a:pt x="329268" y="292608"/>
                  </a:cubicBezTo>
                  <a:cubicBezTo>
                    <a:pt x="449918" y="236728"/>
                    <a:pt x="611208" y="386588"/>
                    <a:pt x="740748" y="338328"/>
                  </a:cubicBezTo>
                  <a:cubicBezTo>
                    <a:pt x="870288" y="290068"/>
                    <a:pt x="968078" y="30988"/>
                    <a:pt x="1106508" y="3048"/>
                  </a:cubicBezTo>
                  <a:cubicBezTo>
                    <a:pt x="1244938" y="-24892"/>
                    <a:pt x="1431628" y="147828"/>
                    <a:pt x="1571328" y="170688"/>
                  </a:cubicBezTo>
                  <a:cubicBezTo>
                    <a:pt x="1711028" y="193548"/>
                    <a:pt x="1869778" y="90678"/>
                    <a:pt x="1944708" y="140208"/>
                  </a:cubicBezTo>
                  <a:cubicBezTo>
                    <a:pt x="2019638" y="189738"/>
                    <a:pt x="1915498" y="415798"/>
                    <a:pt x="2020908" y="467868"/>
                  </a:cubicBezTo>
                  <a:cubicBezTo>
                    <a:pt x="2126318" y="519938"/>
                    <a:pt x="2478108" y="353568"/>
                    <a:pt x="2577168" y="452628"/>
                  </a:cubicBezTo>
                  <a:cubicBezTo>
                    <a:pt x="2676228" y="551688"/>
                    <a:pt x="2694008" y="960628"/>
                    <a:pt x="2615268" y="1062228"/>
                  </a:cubicBezTo>
                  <a:cubicBezTo>
                    <a:pt x="2536528" y="1163828"/>
                    <a:pt x="2182198" y="1007618"/>
                    <a:pt x="2104728" y="1062228"/>
                  </a:cubicBezTo>
                  <a:cubicBezTo>
                    <a:pt x="2027258" y="1116838"/>
                    <a:pt x="2244428" y="1323848"/>
                    <a:pt x="2150448" y="1389888"/>
                  </a:cubicBezTo>
                  <a:cubicBezTo>
                    <a:pt x="2056468" y="1455928"/>
                    <a:pt x="1775798" y="1511808"/>
                    <a:pt x="1540848" y="1458468"/>
                  </a:cubicBezTo>
                  <a:cubicBezTo>
                    <a:pt x="1305898" y="1405128"/>
                    <a:pt x="978238" y="1162558"/>
                    <a:pt x="740748" y="1069848"/>
                  </a:cubicBezTo>
                  <a:cubicBezTo>
                    <a:pt x="503258" y="977138"/>
                    <a:pt x="235288" y="966978"/>
                    <a:pt x="115908" y="902208"/>
                  </a:cubicBezTo>
                  <a:cubicBezTo>
                    <a:pt x="-3472" y="837438"/>
                    <a:pt x="-18712" y="775208"/>
                    <a:pt x="16848" y="673608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0"/>
                    <a:lumOff val="100000"/>
                  </a:schemeClr>
                </a:gs>
                <a:gs pos="35000">
                  <a:schemeClr val="accent2">
                    <a:lumMod val="0"/>
                    <a:lumOff val="100000"/>
                  </a:schemeClr>
                </a:gs>
                <a:gs pos="100000">
                  <a:schemeClr val="accent6"/>
                </a:gs>
              </a:gsLst>
              <a:path path="circle">
                <a:fillToRect l="50000" t="-80000" r="50000" b="180000"/>
              </a:path>
              <a:tileRect/>
            </a:gra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30" name="Freeform 129">
              <a:extLst>
                <a:ext uri="{FF2B5EF4-FFF2-40B4-BE49-F238E27FC236}">
                  <a16:creationId xmlns:a16="http://schemas.microsoft.com/office/drawing/2014/main" id="{DB39BDE7-9FAB-7E46-A596-477FF1D1586F}"/>
                </a:ext>
              </a:extLst>
            </p:cNvPr>
            <p:cNvSpPr/>
            <p:nvPr/>
          </p:nvSpPr>
          <p:spPr>
            <a:xfrm>
              <a:off x="3108281" y="2389703"/>
              <a:ext cx="409647" cy="68825"/>
            </a:xfrm>
            <a:custGeom>
              <a:avLst/>
              <a:gdLst>
                <a:gd name="connsiteX0" fmla="*/ 0 w 1501140"/>
                <a:gd name="connsiteY0" fmla="*/ 61151 h 252204"/>
                <a:gd name="connsiteX1" fmla="*/ 601980 w 1501140"/>
                <a:gd name="connsiteY1" fmla="*/ 251651 h 252204"/>
                <a:gd name="connsiteX2" fmla="*/ 1074420 w 1501140"/>
                <a:gd name="connsiteY2" fmla="*/ 7811 h 252204"/>
                <a:gd name="connsiteX3" fmla="*/ 1501140 w 1501140"/>
                <a:gd name="connsiteY3" fmla="*/ 84011 h 252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01140" h="252204">
                  <a:moveTo>
                    <a:pt x="0" y="61151"/>
                  </a:moveTo>
                  <a:cubicBezTo>
                    <a:pt x="211455" y="160846"/>
                    <a:pt x="422910" y="260541"/>
                    <a:pt x="601980" y="251651"/>
                  </a:cubicBezTo>
                  <a:cubicBezTo>
                    <a:pt x="781050" y="242761"/>
                    <a:pt x="924560" y="35751"/>
                    <a:pt x="1074420" y="7811"/>
                  </a:cubicBezTo>
                  <a:cubicBezTo>
                    <a:pt x="1224280" y="-20129"/>
                    <a:pt x="1362710" y="31941"/>
                    <a:pt x="1501140" y="84011"/>
                  </a:cubicBezTo>
                </a:path>
              </a:pathLst>
            </a:cu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61A9EC1A-153F-654B-BD34-23207686A0AC}"/>
                </a:ext>
              </a:extLst>
            </p:cNvPr>
            <p:cNvSpPr/>
            <p:nvPr/>
          </p:nvSpPr>
          <p:spPr>
            <a:xfrm>
              <a:off x="2997764" y="2331507"/>
              <a:ext cx="116393" cy="116393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3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FADA72F8-F255-1C4D-9EB1-E6949A59F5D9}"/>
                </a:ext>
              </a:extLst>
            </p:cNvPr>
            <p:cNvSpPr/>
            <p:nvPr/>
          </p:nvSpPr>
          <p:spPr>
            <a:xfrm>
              <a:off x="3493868" y="2371591"/>
              <a:ext cx="116393" cy="116393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3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33" name="Freeform 132">
              <a:extLst>
                <a:ext uri="{FF2B5EF4-FFF2-40B4-BE49-F238E27FC236}">
                  <a16:creationId xmlns:a16="http://schemas.microsoft.com/office/drawing/2014/main" id="{40CE97CB-C435-0042-969E-0CBFDBF61F23}"/>
                </a:ext>
              </a:extLst>
            </p:cNvPr>
            <p:cNvSpPr/>
            <p:nvPr/>
          </p:nvSpPr>
          <p:spPr>
            <a:xfrm>
              <a:off x="3303748" y="2348167"/>
              <a:ext cx="83177" cy="47827"/>
            </a:xfrm>
            <a:custGeom>
              <a:avLst/>
              <a:gdLst>
                <a:gd name="connsiteX0" fmla="*/ 0 w 304800"/>
                <a:gd name="connsiteY0" fmla="*/ 0 h 175260"/>
                <a:gd name="connsiteX1" fmla="*/ 160020 w 304800"/>
                <a:gd name="connsiteY1" fmla="*/ 83820 h 175260"/>
                <a:gd name="connsiteX2" fmla="*/ 304800 w 304800"/>
                <a:gd name="connsiteY2" fmla="*/ 175260 h 17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4800" h="175260">
                  <a:moveTo>
                    <a:pt x="0" y="0"/>
                  </a:moveTo>
                  <a:cubicBezTo>
                    <a:pt x="54610" y="27305"/>
                    <a:pt x="109220" y="54610"/>
                    <a:pt x="160020" y="83820"/>
                  </a:cubicBezTo>
                  <a:cubicBezTo>
                    <a:pt x="210820" y="113030"/>
                    <a:pt x="257810" y="144145"/>
                    <a:pt x="304800" y="175260"/>
                  </a:cubicBezTo>
                </a:path>
              </a:pathLst>
            </a:cu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34" name="Freeform 133">
              <a:extLst>
                <a:ext uri="{FF2B5EF4-FFF2-40B4-BE49-F238E27FC236}">
                  <a16:creationId xmlns:a16="http://schemas.microsoft.com/office/drawing/2014/main" id="{17E586A7-0227-6640-BFE1-663F8E447A7A}"/>
                </a:ext>
              </a:extLst>
            </p:cNvPr>
            <p:cNvSpPr/>
            <p:nvPr/>
          </p:nvSpPr>
          <p:spPr>
            <a:xfrm>
              <a:off x="3195617" y="2443821"/>
              <a:ext cx="151799" cy="83177"/>
            </a:xfrm>
            <a:custGeom>
              <a:avLst/>
              <a:gdLst>
                <a:gd name="connsiteX0" fmla="*/ 0 w 556260"/>
                <a:gd name="connsiteY0" fmla="*/ 0 h 304800"/>
                <a:gd name="connsiteX1" fmla="*/ 91440 w 556260"/>
                <a:gd name="connsiteY1" fmla="*/ 274320 h 304800"/>
                <a:gd name="connsiteX2" fmla="*/ 381000 w 556260"/>
                <a:gd name="connsiteY2" fmla="*/ 220980 h 304800"/>
                <a:gd name="connsiteX3" fmla="*/ 556260 w 556260"/>
                <a:gd name="connsiteY3" fmla="*/ 304800 h 30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6260" h="304800">
                  <a:moveTo>
                    <a:pt x="0" y="0"/>
                  </a:moveTo>
                  <a:cubicBezTo>
                    <a:pt x="13970" y="118745"/>
                    <a:pt x="27940" y="237490"/>
                    <a:pt x="91440" y="274320"/>
                  </a:cubicBezTo>
                  <a:cubicBezTo>
                    <a:pt x="154940" y="311150"/>
                    <a:pt x="303530" y="215900"/>
                    <a:pt x="381000" y="220980"/>
                  </a:cubicBezTo>
                  <a:cubicBezTo>
                    <a:pt x="458470" y="226060"/>
                    <a:pt x="507365" y="265430"/>
                    <a:pt x="556260" y="304800"/>
                  </a:cubicBezTo>
                </a:path>
              </a:pathLst>
            </a:cu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EC94F084-BE89-D240-B150-F438593656EE}"/>
                </a:ext>
              </a:extLst>
            </p:cNvPr>
            <p:cNvSpPr/>
            <p:nvPr/>
          </p:nvSpPr>
          <p:spPr>
            <a:xfrm>
              <a:off x="3345290" y="2477199"/>
              <a:ext cx="116393" cy="116393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3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C46FB41C-9ECD-EC4F-9F0D-81EE0AA81813}"/>
                </a:ext>
              </a:extLst>
            </p:cNvPr>
            <p:cNvSpPr/>
            <p:nvPr/>
          </p:nvSpPr>
          <p:spPr>
            <a:xfrm>
              <a:off x="3196712" y="2259091"/>
              <a:ext cx="116393" cy="116393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3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53" name="Arc 152">
              <a:extLst>
                <a:ext uri="{FF2B5EF4-FFF2-40B4-BE49-F238E27FC236}">
                  <a16:creationId xmlns:a16="http://schemas.microsoft.com/office/drawing/2014/main" id="{CD581930-C4BB-7249-9BCF-27FDD4744C30}"/>
                </a:ext>
              </a:extLst>
            </p:cNvPr>
            <p:cNvSpPr/>
            <p:nvPr/>
          </p:nvSpPr>
          <p:spPr>
            <a:xfrm>
              <a:off x="2654835" y="1272421"/>
              <a:ext cx="1700280" cy="1087825"/>
            </a:xfrm>
            <a:prstGeom prst="arc">
              <a:avLst>
                <a:gd name="adj1" fmla="val 8408941"/>
                <a:gd name="adj2" fmla="val 10381557"/>
              </a:avLst>
            </a:prstGeom>
            <a:ln w="38100">
              <a:solidFill>
                <a:schemeClr val="tx1"/>
              </a:solidFill>
              <a:headEnd type="triangle" w="med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9257787-40B3-E147-BAA9-F0BEA129A5E6}"/>
              </a:ext>
            </a:extLst>
          </p:cNvPr>
          <p:cNvGrpSpPr/>
          <p:nvPr/>
        </p:nvGrpSpPr>
        <p:grpSpPr>
          <a:xfrm>
            <a:off x="4198602" y="1428165"/>
            <a:ext cx="1362724" cy="917540"/>
            <a:chOff x="4074135" y="1904219"/>
            <a:chExt cx="1816965" cy="1223387"/>
          </a:xfrm>
        </p:grpSpPr>
        <p:sp>
          <p:nvSpPr>
            <p:cNvPr id="145" name="Freeform 144">
              <a:extLst>
                <a:ext uri="{FF2B5EF4-FFF2-40B4-BE49-F238E27FC236}">
                  <a16:creationId xmlns:a16="http://schemas.microsoft.com/office/drawing/2014/main" id="{954CA09F-AF81-054D-85A6-A62A4834EE27}"/>
                </a:ext>
              </a:extLst>
            </p:cNvPr>
            <p:cNvSpPr/>
            <p:nvPr/>
          </p:nvSpPr>
          <p:spPr>
            <a:xfrm>
              <a:off x="5721851" y="2048357"/>
              <a:ext cx="166803" cy="158620"/>
            </a:xfrm>
            <a:custGeom>
              <a:avLst/>
              <a:gdLst>
                <a:gd name="connsiteX0" fmla="*/ 504811 w 504811"/>
                <a:gd name="connsiteY0" fmla="*/ 381000 h 435943"/>
                <a:gd name="connsiteX1" fmla="*/ 39991 w 504811"/>
                <a:gd name="connsiteY1" fmla="*/ 403860 h 435943"/>
                <a:gd name="connsiteX2" fmla="*/ 24751 w 504811"/>
                <a:gd name="connsiteY2" fmla="*/ 0 h 435943"/>
                <a:gd name="connsiteX3" fmla="*/ 24751 w 504811"/>
                <a:gd name="connsiteY3" fmla="*/ 0 h 435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4811" h="435943">
                  <a:moveTo>
                    <a:pt x="504811" y="381000"/>
                  </a:moveTo>
                  <a:cubicBezTo>
                    <a:pt x="312406" y="424180"/>
                    <a:pt x="120001" y="467360"/>
                    <a:pt x="39991" y="403860"/>
                  </a:cubicBezTo>
                  <a:cubicBezTo>
                    <a:pt x="-40019" y="340360"/>
                    <a:pt x="24751" y="0"/>
                    <a:pt x="24751" y="0"/>
                  </a:cubicBezTo>
                  <a:lnTo>
                    <a:pt x="24751" y="0"/>
                  </a:lnTo>
                </a:path>
              </a:pathLst>
            </a:custGeom>
            <a:noFill/>
            <a:ln w="38100">
              <a:solidFill>
                <a:srgbClr val="0B1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6" name="Freeform 145">
              <a:extLst>
                <a:ext uri="{FF2B5EF4-FFF2-40B4-BE49-F238E27FC236}">
                  <a16:creationId xmlns:a16="http://schemas.microsoft.com/office/drawing/2014/main" id="{6A3B0B55-F42C-5349-A10B-6CFE7554E33F}"/>
                </a:ext>
              </a:extLst>
            </p:cNvPr>
            <p:cNvSpPr/>
            <p:nvPr/>
          </p:nvSpPr>
          <p:spPr>
            <a:xfrm rot="3195839">
              <a:off x="5194133" y="1957112"/>
              <a:ext cx="130311" cy="177489"/>
            </a:xfrm>
            <a:custGeom>
              <a:avLst/>
              <a:gdLst>
                <a:gd name="connsiteX0" fmla="*/ 358140 w 358140"/>
                <a:gd name="connsiteY0" fmla="*/ 0 h 464820"/>
                <a:gd name="connsiteX1" fmla="*/ 99060 w 358140"/>
                <a:gd name="connsiteY1" fmla="*/ 106680 h 464820"/>
                <a:gd name="connsiteX2" fmla="*/ 304800 w 358140"/>
                <a:gd name="connsiteY2" fmla="*/ 320040 h 464820"/>
                <a:gd name="connsiteX3" fmla="*/ 0 w 358140"/>
                <a:gd name="connsiteY3" fmla="*/ 464820 h 464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8140" h="464820">
                  <a:moveTo>
                    <a:pt x="358140" y="0"/>
                  </a:moveTo>
                  <a:cubicBezTo>
                    <a:pt x="233045" y="26670"/>
                    <a:pt x="107950" y="53340"/>
                    <a:pt x="99060" y="106680"/>
                  </a:cubicBezTo>
                  <a:cubicBezTo>
                    <a:pt x="90170" y="160020"/>
                    <a:pt x="321310" y="260350"/>
                    <a:pt x="304800" y="320040"/>
                  </a:cubicBezTo>
                  <a:cubicBezTo>
                    <a:pt x="288290" y="379730"/>
                    <a:pt x="144145" y="422275"/>
                    <a:pt x="0" y="464820"/>
                  </a:cubicBezTo>
                </a:path>
              </a:pathLst>
            </a:custGeom>
            <a:noFill/>
            <a:ln w="38100">
              <a:solidFill>
                <a:srgbClr val="0B1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7" name="Freeform 146">
              <a:extLst>
                <a:ext uri="{FF2B5EF4-FFF2-40B4-BE49-F238E27FC236}">
                  <a16:creationId xmlns:a16="http://schemas.microsoft.com/office/drawing/2014/main" id="{DC98295E-00A9-9743-B8AC-0D6EE85C5321}"/>
                </a:ext>
              </a:extLst>
            </p:cNvPr>
            <p:cNvSpPr/>
            <p:nvPr/>
          </p:nvSpPr>
          <p:spPr>
            <a:xfrm rot="3874026">
              <a:off x="5742766" y="2448918"/>
              <a:ext cx="213488" cy="83181"/>
            </a:xfrm>
            <a:custGeom>
              <a:avLst/>
              <a:gdLst>
                <a:gd name="connsiteX0" fmla="*/ 0 w 586740"/>
                <a:gd name="connsiteY0" fmla="*/ 220990 h 228610"/>
                <a:gd name="connsiteX1" fmla="*/ 236220 w 586740"/>
                <a:gd name="connsiteY1" fmla="*/ 10 h 228610"/>
                <a:gd name="connsiteX2" fmla="*/ 586740 w 586740"/>
                <a:gd name="connsiteY2" fmla="*/ 228610 h 22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86740" h="228610">
                  <a:moveTo>
                    <a:pt x="0" y="220990"/>
                  </a:moveTo>
                  <a:cubicBezTo>
                    <a:pt x="69215" y="109865"/>
                    <a:pt x="138430" y="-1260"/>
                    <a:pt x="236220" y="10"/>
                  </a:cubicBezTo>
                  <a:cubicBezTo>
                    <a:pt x="334010" y="1280"/>
                    <a:pt x="460375" y="114945"/>
                    <a:pt x="586740" y="228610"/>
                  </a:cubicBezTo>
                </a:path>
              </a:pathLst>
            </a:custGeom>
            <a:noFill/>
            <a:ln w="38100">
              <a:solidFill>
                <a:srgbClr val="0B1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8" name="Freeform 147">
              <a:extLst>
                <a:ext uri="{FF2B5EF4-FFF2-40B4-BE49-F238E27FC236}">
                  <a16:creationId xmlns:a16="http://schemas.microsoft.com/office/drawing/2014/main" id="{B9EE7155-E29E-FC45-8E74-2840FFFB78AE}"/>
                </a:ext>
              </a:extLst>
            </p:cNvPr>
            <p:cNvSpPr/>
            <p:nvPr/>
          </p:nvSpPr>
          <p:spPr>
            <a:xfrm>
              <a:off x="5204777" y="2393601"/>
              <a:ext cx="113675" cy="266167"/>
            </a:xfrm>
            <a:custGeom>
              <a:avLst/>
              <a:gdLst>
                <a:gd name="connsiteX0" fmla="*/ 312420 w 312420"/>
                <a:gd name="connsiteY0" fmla="*/ 0 h 731520"/>
                <a:gd name="connsiteX1" fmla="*/ 15240 w 312420"/>
                <a:gd name="connsiteY1" fmla="*/ 274320 h 731520"/>
                <a:gd name="connsiteX2" fmla="*/ 182880 w 312420"/>
                <a:gd name="connsiteY2" fmla="*/ 502920 h 731520"/>
                <a:gd name="connsiteX3" fmla="*/ 0 w 312420"/>
                <a:gd name="connsiteY3" fmla="*/ 731520 h 73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2420" h="731520">
                  <a:moveTo>
                    <a:pt x="312420" y="0"/>
                  </a:moveTo>
                  <a:cubicBezTo>
                    <a:pt x="174625" y="95250"/>
                    <a:pt x="36830" y="190500"/>
                    <a:pt x="15240" y="274320"/>
                  </a:cubicBezTo>
                  <a:cubicBezTo>
                    <a:pt x="-6350" y="358140"/>
                    <a:pt x="185420" y="426720"/>
                    <a:pt x="182880" y="502920"/>
                  </a:cubicBezTo>
                  <a:cubicBezTo>
                    <a:pt x="180340" y="579120"/>
                    <a:pt x="90170" y="655320"/>
                    <a:pt x="0" y="731520"/>
                  </a:cubicBezTo>
                </a:path>
              </a:pathLst>
            </a:custGeom>
            <a:noFill/>
            <a:ln w="38100">
              <a:solidFill>
                <a:srgbClr val="0B1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2B5F793A-0981-EE48-ADD0-5384C1BE51B6}"/>
                </a:ext>
              </a:extLst>
            </p:cNvPr>
            <p:cNvSpPr/>
            <p:nvPr/>
          </p:nvSpPr>
          <p:spPr>
            <a:xfrm>
              <a:off x="5351953" y="1981814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070C0"/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090A7F2A-2A59-DA4C-87FD-B7AE4CD6BE58}"/>
                </a:ext>
              </a:extLst>
            </p:cNvPr>
            <p:cNvSpPr/>
            <p:nvPr/>
          </p:nvSpPr>
          <p:spPr>
            <a:xfrm>
              <a:off x="5660789" y="1904219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070C0"/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2B6C452B-DE52-E449-83D0-4872A940EFA3}"/>
                </a:ext>
              </a:extLst>
            </p:cNvPr>
            <p:cNvSpPr/>
            <p:nvPr/>
          </p:nvSpPr>
          <p:spPr>
            <a:xfrm>
              <a:off x="5636907" y="2296429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070C0"/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25D06D7A-556B-DE48-BC23-EA2A8E156466}"/>
                </a:ext>
              </a:extLst>
            </p:cNvPr>
            <p:cNvSpPr/>
            <p:nvPr/>
          </p:nvSpPr>
          <p:spPr>
            <a:xfrm>
              <a:off x="5274358" y="2256335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070C0"/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54" name="Arc 153">
              <a:extLst>
                <a:ext uri="{FF2B5EF4-FFF2-40B4-BE49-F238E27FC236}">
                  <a16:creationId xmlns:a16="http://schemas.microsoft.com/office/drawing/2014/main" id="{5A2B54AA-63F0-8742-98D0-D45EECD5677E}"/>
                </a:ext>
              </a:extLst>
            </p:cNvPr>
            <p:cNvSpPr/>
            <p:nvPr/>
          </p:nvSpPr>
          <p:spPr>
            <a:xfrm rot="15346157">
              <a:off x="4282862" y="1912347"/>
              <a:ext cx="1006532" cy="1423985"/>
            </a:xfrm>
            <a:prstGeom prst="arc">
              <a:avLst>
                <a:gd name="adj1" fmla="val 6251720"/>
                <a:gd name="adj2" fmla="val 9057541"/>
              </a:avLst>
            </a:prstGeom>
            <a:ln w="38100">
              <a:solidFill>
                <a:schemeClr val="tx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sp>
        <p:nvSpPr>
          <p:cNvPr id="155" name="Arc 154">
            <a:extLst>
              <a:ext uri="{FF2B5EF4-FFF2-40B4-BE49-F238E27FC236}">
                <a16:creationId xmlns:a16="http://schemas.microsoft.com/office/drawing/2014/main" id="{08F2E1CB-C08A-0848-AD4A-55FC16425116}"/>
              </a:ext>
            </a:extLst>
          </p:cNvPr>
          <p:cNvSpPr/>
          <p:nvPr/>
        </p:nvSpPr>
        <p:spPr>
          <a:xfrm rot="10800000">
            <a:off x="2748619" y="1272421"/>
            <a:ext cx="2421416" cy="695942"/>
          </a:xfrm>
          <a:prstGeom prst="arc">
            <a:avLst>
              <a:gd name="adj1" fmla="val 88991"/>
              <a:gd name="adj2" fmla="val 10295860"/>
            </a:avLst>
          </a:prstGeom>
          <a:ln w="38100">
            <a:solidFill>
              <a:schemeClr val="tx1"/>
            </a:solidFill>
            <a:prstDash val="dash"/>
            <a:headEnd type="triangle" w="med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1" name="Rectangle 160">
            <a:extLst>
              <a:ext uri="{FF2B5EF4-FFF2-40B4-BE49-F238E27FC236}">
                <a16:creationId xmlns:a16="http://schemas.microsoft.com/office/drawing/2014/main" id="{C09D06E2-B67C-F646-9EB5-398AD8A5EF56}"/>
              </a:ext>
            </a:extLst>
          </p:cNvPr>
          <p:cNvSpPr/>
          <p:nvPr/>
        </p:nvSpPr>
        <p:spPr>
          <a:xfrm>
            <a:off x="3587285" y="2422528"/>
            <a:ext cx="848860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en-US" sz="2100" b="1" dirty="0">
              <a:solidFill>
                <a:schemeClr val="bg1"/>
              </a:solidFill>
            </a:endParaRPr>
          </a:p>
        </p:txBody>
      </p:sp>
      <p:sp>
        <p:nvSpPr>
          <p:cNvPr id="167" name="Arc 166">
            <a:extLst>
              <a:ext uri="{FF2B5EF4-FFF2-40B4-BE49-F238E27FC236}">
                <a16:creationId xmlns:a16="http://schemas.microsoft.com/office/drawing/2014/main" id="{8B8F4946-38D6-0144-B94D-D706132FCCDF}"/>
              </a:ext>
            </a:extLst>
          </p:cNvPr>
          <p:cNvSpPr/>
          <p:nvPr/>
        </p:nvSpPr>
        <p:spPr>
          <a:xfrm>
            <a:off x="2057183" y="1911169"/>
            <a:ext cx="595824" cy="595824"/>
          </a:xfrm>
          <a:prstGeom prst="arc">
            <a:avLst>
              <a:gd name="adj1" fmla="val 18103108"/>
              <a:gd name="adj2" fmla="val 4521853"/>
            </a:avLst>
          </a:prstGeom>
          <a:ln w="50800">
            <a:solidFill>
              <a:srgbClr val="00B05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8" name="Arc 167">
            <a:extLst>
              <a:ext uri="{FF2B5EF4-FFF2-40B4-BE49-F238E27FC236}">
                <a16:creationId xmlns:a16="http://schemas.microsoft.com/office/drawing/2014/main" id="{C59387EC-5268-5F47-9FAC-BEFCB2267EF7}"/>
              </a:ext>
            </a:extLst>
          </p:cNvPr>
          <p:cNvSpPr/>
          <p:nvPr/>
        </p:nvSpPr>
        <p:spPr>
          <a:xfrm>
            <a:off x="2057183" y="1913378"/>
            <a:ext cx="595824" cy="595824"/>
          </a:xfrm>
          <a:prstGeom prst="arc">
            <a:avLst>
              <a:gd name="adj1" fmla="val 6744423"/>
              <a:gd name="adj2" fmla="val 14351021"/>
            </a:avLst>
          </a:prstGeom>
          <a:ln w="38100">
            <a:solidFill>
              <a:srgbClr val="00B050"/>
            </a:solidFill>
            <a:headEnd type="none" w="lg" len="lg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7B7D2FC6-253E-1B4B-96B0-B3A242F668A2}"/>
              </a:ext>
            </a:extLst>
          </p:cNvPr>
          <p:cNvSpPr txBox="1"/>
          <p:nvPr/>
        </p:nvSpPr>
        <p:spPr>
          <a:xfrm>
            <a:off x="2189708" y="2050466"/>
            <a:ext cx="57312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100" b="1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C872718-138D-AE42-BB95-33C292AB2975}"/>
              </a:ext>
            </a:extLst>
          </p:cNvPr>
          <p:cNvSpPr txBox="1"/>
          <p:nvPr/>
        </p:nvSpPr>
        <p:spPr>
          <a:xfrm>
            <a:off x="1539133" y="4272195"/>
            <a:ext cx="6021585" cy="5078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14313" indent="-214313" algn="ctr">
              <a:buFont typeface="Wingdings" pitchFamily="2" charset="2"/>
              <a:buChar char="v"/>
            </a:pPr>
            <a:r>
              <a:rPr lang="en-US" sz="1350" dirty="0">
                <a:solidFill>
                  <a:schemeClr val="tx1">
                    <a:lumMod val="50000"/>
                  </a:schemeClr>
                </a:solidFill>
              </a:rPr>
              <a:t>Programmable redox triggered fragmentation removes deposits from electrodes and regenerate active redoxmers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F745253-F89E-2C4A-A733-8F708692564B}"/>
              </a:ext>
            </a:extLst>
          </p:cNvPr>
          <p:cNvSpPr txBox="1"/>
          <p:nvPr/>
        </p:nvSpPr>
        <p:spPr>
          <a:xfrm>
            <a:off x="5226133" y="2595411"/>
            <a:ext cx="915635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>
                <a:solidFill>
                  <a:schemeClr val="bg1"/>
                </a:solidFill>
              </a:rPr>
              <a:t>Electrode</a:t>
            </a:r>
          </a:p>
        </p:txBody>
      </p:sp>
      <p:sp>
        <p:nvSpPr>
          <p:cNvPr id="69" name="Title 1">
            <a:extLst>
              <a:ext uri="{FF2B5EF4-FFF2-40B4-BE49-F238E27FC236}">
                <a16:creationId xmlns:a16="http://schemas.microsoft.com/office/drawing/2014/main" id="{BA7E15CC-8FAE-4E4C-B9FD-0BCDBFFC5D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en-US" sz="2100" cap="none" dirty="0"/>
              <a:t>Designing Backbone with Cleavable Tethers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D39104F-83DF-6B41-9D45-3EBF47CEEAFB}"/>
              </a:ext>
            </a:extLst>
          </p:cNvPr>
          <p:cNvGrpSpPr/>
          <p:nvPr/>
        </p:nvGrpSpPr>
        <p:grpSpPr>
          <a:xfrm>
            <a:off x="3508847" y="2137670"/>
            <a:ext cx="1673616" cy="501768"/>
            <a:chOff x="3154462" y="2850227"/>
            <a:chExt cx="2231488" cy="669024"/>
          </a:xfrm>
        </p:grpSpPr>
        <p:sp>
          <p:nvSpPr>
            <p:cNvPr id="119" name="Freeform 118">
              <a:extLst>
                <a:ext uri="{FF2B5EF4-FFF2-40B4-BE49-F238E27FC236}">
                  <a16:creationId xmlns:a16="http://schemas.microsoft.com/office/drawing/2014/main" id="{08D3BBA7-A277-A74A-AB34-B6313AF2D56E}"/>
                </a:ext>
              </a:extLst>
            </p:cNvPr>
            <p:cNvSpPr/>
            <p:nvPr/>
          </p:nvSpPr>
          <p:spPr>
            <a:xfrm>
              <a:off x="4354455" y="2923235"/>
              <a:ext cx="1031495" cy="596016"/>
            </a:xfrm>
            <a:custGeom>
              <a:avLst/>
              <a:gdLst>
                <a:gd name="connsiteX0" fmla="*/ 229252 w 2662887"/>
                <a:gd name="connsiteY0" fmla="*/ 966406 h 1538661"/>
                <a:gd name="connsiteX1" fmla="*/ 652 w 2662887"/>
                <a:gd name="connsiteY1" fmla="*/ 433006 h 1538661"/>
                <a:gd name="connsiteX2" fmla="*/ 313072 w 2662887"/>
                <a:gd name="connsiteY2" fmla="*/ 143446 h 1538661"/>
                <a:gd name="connsiteX3" fmla="*/ 701692 w 2662887"/>
                <a:gd name="connsiteY3" fmla="*/ 425386 h 1538661"/>
                <a:gd name="connsiteX4" fmla="*/ 838852 w 2662887"/>
                <a:gd name="connsiteY4" fmla="*/ 44386 h 1538661"/>
                <a:gd name="connsiteX5" fmla="*/ 1532272 w 2662887"/>
                <a:gd name="connsiteY5" fmla="*/ 52006 h 1538661"/>
                <a:gd name="connsiteX6" fmla="*/ 1745632 w 2662887"/>
                <a:gd name="connsiteY6" fmla="*/ 440626 h 1538661"/>
                <a:gd name="connsiteX7" fmla="*/ 2423812 w 2662887"/>
                <a:gd name="connsiteY7" fmla="*/ 486346 h 1538661"/>
                <a:gd name="connsiteX8" fmla="*/ 2652412 w 2662887"/>
                <a:gd name="connsiteY8" fmla="*/ 1088326 h 1538661"/>
                <a:gd name="connsiteX9" fmla="*/ 2134252 w 2662887"/>
                <a:gd name="connsiteY9" fmla="*/ 1111186 h 1538661"/>
                <a:gd name="connsiteX10" fmla="*/ 1867552 w 2662887"/>
                <a:gd name="connsiteY10" fmla="*/ 1507426 h 1538661"/>
                <a:gd name="connsiteX11" fmla="*/ 1181752 w 2662887"/>
                <a:gd name="connsiteY11" fmla="*/ 1476946 h 1538661"/>
                <a:gd name="connsiteX12" fmla="*/ 793132 w 2662887"/>
                <a:gd name="connsiteY12" fmla="*/ 1187386 h 1538661"/>
                <a:gd name="connsiteX13" fmla="*/ 168292 w 2662887"/>
                <a:gd name="connsiteY13" fmla="*/ 1316926 h 1538661"/>
                <a:gd name="connsiteX14" fmla="*/ 229252 w 2662887"/>
                <a:gd name="connsiteY14" fmla="*/ 966406 h 1538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662887" h="1538661">
                  <a:moveTo>
                    <a:pt x="229252" y="966406"/>
                  </a:moveTo>
                  <a:cubicBezTo>
                    <a:pt x="201312" y="819086"/>
                    <a:pt x="-13318" y="570166"/>
                    <a:pt x="652" y="433006"/>
                  </a:cubicBezTo>
                  <a:cubicBezTo>
                    <a:pt x="14622" y="295846"/>
                    <a:pt x="196232" y="144716"/>
                    <a:pt x="313072" y="143446"/>
                  </a:cubicBezTo>
                  <a:cubicBezTo>
                    <a:pt x="429912" y="142176"/>
                    <a:pt x="614062" y="441896"/>
                    <a:pt x="701692" y="425386"/>
                  </a:cubicBezTo>
                  <a:cubicBezTo>
                    <a:pt x="789322" y="408876"/>
                    <a:pt x="700422" y="106616"/>
                    <a:pt x="838852" y="44386"/>
                  </a:cubicBezTo>
                  <a:cubicBezTo>
                    <a:pt x="977282" y="-17844"/>
                    <a:pt x="1381142" y="-14034"/>
                    <a:pt x="1532272" y="52006"/>
                  </a:cubicBezTo>
                  <a:cubicBezTo>
                    <a:pt x="1683402" y="118046"/>
                    <a:pt x="1597042" y="368236"/>
                    <a:pt x="1745632" y="440626"/>
                  </a:cubicBezTo>
                  <a:cubicBezTo>
                    <a:pt x="1894222" y="513016"/>
                    <a:pt x="2272682" y="378396"/>
                    <a:pt x="2423812" y="486346"/>
                  </a:cubicBezTo>
                  <a:cubicBezTo>
                    <a:pt x="2574942" y="594296"/>
                    <a:pt x="2700672" y="984186"/>
                    <a:pt x="2652412" y="1088326"/>
                  </a:cubicBezTo>
                  <a:cubicBezTo>
                    <a:pt x="2604152" y="1192466"/>
                    <a:pt x="2265062" y="1041336"/>
                    <a:pt x="2134252" y="1111186"/>
                  </a:cubicBezTo>
                  <a:cubicBezTo>
                    <a:pt x="2003442" y="1181036"/>
                    <a:pt x="2026302" y="1446466"/>
                    <a:pt x="1867552" y="1507426"/>
                  </a:cubicBezTo>
                  <a:cubicBezTo>
                    <a:pt x="1708802" y="1568386"/>
                    <a:pt x="1360822" y="1530286"/>
                    <a:pt x="1181752" y="1476946"/>
                  </a:cubicBezTo>
                  <a:cubicBezTo>
                    <a:pt x="1002682" y="1423606"/>
                    <a:pt x="962042" y="1214056"/>
                    <a:pt x="793132" y="1187386"/>
                  </a:cubicBezTo>
                  <a:cubicBezTo>
                    <a:pt x="624222" y="1160716"/>
                    <a:pt x="264812" y="1349946"/>
                    <a:pt x="168292" y="1316926"/>
                  </a:cubicBezTo>
                  <a:cubicBezTo>
                    <a:pt x="71772" y="1283906"/>
                    <a:pt x="257192" y="1113726"/>
                    <a:pt x="229252" y="966406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lumMod val="0"/>
                    <a:lumOff val="100000"/>
                  </a:schemeClr>
                </a:gs>
                <a:gs pos="35000">
                  <a:schemeClr val="accent2">
                    <a:lumMod val="0"/>
                    <a:lumOff val="100000"/>
                  </a:schemeClr>
                </a:gs>
                <a:gs pos="100000">
                  <a:schemeClr val="accent6"/>
                </a:gs>
              </a:gsLst>
              <a:path path="circle">
                <a:fillToRect l="50000" t="-80000" r="50000" b="180000"/>
              </a:path>
            </a:gra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135" name="Straight Arrow Connector 134">
              <a:extLst>
                <a:ext uri="{FF2B5EF4-FFF2-40B4-BE49-F238E27FC236}">
                  <a16:creationId xmlns:a16="http://schemas.microsoft.com/office/drawing/2014/main" id="{C0C845F3-C8FF-A749-8725-0A0778EFD977}"/>
                </a:ext>
              </a:extLst>
            </p:cNvPr>
            <p:cNvCxnSpPr>
              <a:cxnSpLocks/>
            </p:cNvCxnSpPr>
            <p:nvPr/>
          </p:nvCxnSpPr>
          <p:spPr>
            <a:xfrm>
              <a:off x="3410454" y="3216228"/>
              <a:ext cx="891736" cy="0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0B10F9D9-9697-BC42-A4EF-5CBF33354DCD}"/>
                </a:ext>
              </a:extLst>
            </p:cNvPr>
            <p:cNvSpPr/>
            <p:nvPr/>
          </p:nvSpPr>
          <p:spPr>
            <a:xfrm>
              <a:off x="4441352" y="3103237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B2BE4F70-A86F-DD45-9CC8-7C08F959CE5B}"/>
                </a:ext>
              </a:extLst>
            </p:cNvPr>
            <p:cNvSpPr/>
            <p:nvPr/>
          </p:nvSpPr>
          <p:spPr>
            <a:xfrm>
              <a:off x="5102824" y="3162122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38" name="Oval 137">
              <a:extLst>
                <a:ext uri="{FF2B5EF4-FFF2-40B4-BE49-F238E27FC236}">
                  <a16:creationId xmlns:a16="http://schemas.microsoft.com/office/drawing/2014/main" id="{27F0CE04-5651-A443-8FAD-1AB1F73F0D84}"/>
                </a:ext>
              </a:extLst>
            </p:cNvPr>
            <p:cNvSpPr/>
            <p:nvPr/>
          </p:nvSpPr>
          <p:spPr>
            <a:xfrm>
              <a:off x="4706616" y="3012122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67E05C1F-8D66-6346-BAAB-2C66214E2ED8}"/>
                </a:ext>
              </a:extLst>
            </p:cNvPr>
            <p:cNvSpPr/>
            <p:nvPr/>
          </p:nvSpPr>
          <p:spPr>
            <a:xfrm>
              <a:off x="4904720" y="3302932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40" name="Freeform 139">
              <a:extLst>
                <a:ext uri="{FF2B5EF4-FFF2-40B4-BE49-F238E27FC236}">
                  <a16:creationId xmlns:a16="http://schemas.microsoft.com/office/drawing/2014/main" id="{F4D9D03B-3369-2D48-9571-AE2C5C4CF406}"/>
                </a:ext>
              </a:extLst>
            </p:cNvPr>
            <p:cNvSpPr/>
            <p:nvPr/>
          </p:nvSpPr>
          <p:spPr>
            <a:xfrm>
              <a:off x="4849329" y="3130889"/>
              <a:ext cx="110903" cy="63769"/>
            </a:xfrm>
            <a:custGeom>
              <a:avLst/>
              <a:gdLst>
                <a:gd name="connsiteX0" fmla="*/ 0 w 304800"/>
                <a:gd name="connsiteY0" fmla="*/ 0 h 175260"/>
                <a:gd name="connsiteX1" fmla="*/ 160020 w 304800"/>
                <a:gd name="connsiteY1" fmla="*/ 83820 h 175260"/>
                <a:gd name="connsiteX2" fmla="*/ 304800 w 304800"/>
                <a:gd name="connsiteY2" fmla="*/ 175260 h 17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4800" h="175260">
                  <a:moveTo>
                    <a:pt x="0" y="0"/>
                  </a:moveTo>
                  <a:cubicBezTo>
                    <a:pt x="54610" y="27305"/>
                    <a:pt x="109220" y="54610"/>
                    <a:pt x="160020" y="83820"/>
                  </a:cubicBezTo>
                  <a:cubicBezTo>
                    <a:pt x="210820" y="113030"/>
                    <a:pt x="257810" y="144145"/>
                    <a:pt x="304800" y="175260"/>
                  </a:cubicBezTo>
                </a:path>
              </a:pathLst>
            </a:custGeom>
            <a:noFill/>
            <a:ln w="38100">
              <a:gradFill flip="none" rotWithShape="1">
                <a:gsLst>
                  <a:gs pos="16000">
                    <a:srgbClr val="FC0D1B"/>
                  </a:gs>
                  <a:gs pos="56000">
                    <a:srgbClr val="0B1F8F"/>
                  </a:gs>
                </a:gsLst>
                <a:path path="shap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1" name="Freeform 140">
              <a:extLst>
                <a:ext uri="{FF2B5EF4-FFF2-40B4-BE49-F238E27FC236}">
                  <a16:creationId xmlns:a16="http://schemas.microsoft.com/office/drawing/2014/main" id="{92972964-CAB7-9A4B-B774-E2B828BEA340}"/>
                </a:ext>
              </a:extLst>
            </p:cNvPr>
            <p:cNvSpPr/>
            <p:nvPr/>
          </p:nvSpPr>
          <p:spPr>
            <a:xfrm>
              <a:off x="4705155" y="3258427"/>
              <a:ext cx="202398" cy="110903"/>
            </a:xfrm>
            <a:custGeom>
              <a:avLst/>
              <a:gdLst>
                <a:gd name="connsiteX0" fmla="*/ 0 w 556260"/>
                <a:gd name="connsiteY0" fmla="*/ 0 h 304800"/>
                <a:gd name="connsiteX1" fmla="*/ 91440 w 556260"/>
                <a:gd name="connsiteY1" fmla="*/ 274320 h 304800"/>
                <a:gd name="connsiteX2" fmla="*/ 381000 w 556260"/>
                <a:gd name="connsiteY2" fmla="*/ 220980 h 304800"/>
                <a:gd name="connsiteX3" fmla="*/ 556260 w 556260"/>
                <a:gd name="connsiteY3" fmla="*/ 304800 h 30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6260" h="304800">
                  <a:moveTo>
                    <a:pt x="0" y="0"/>
                  </a:moveTo>
                  <a:cubicBezTo>
                    <a:pt x="13970" y="118745"/>
                    <a:pt x="27940" y="237490"/>
                    <a:pt x="91440" y="274320"/>
                  </a:cubicBezTo>
                  <a:cubicBezTo>
                    <a:pt x="154940" y="311150"/>
                    <a:pt x="303530" y="215900"/>
                    <a:pt x="381000" y="220980"/>
                  </a:cubicBezTo>
                  <a:cubicBezTo>
                    <a:pt x="458470" y="226060"/>
                    <a:pt x="507365" y="265430"/>
                    <a:pt x="556260" y="304800"/>
                  </a:cubicBezTo>
                </a:path>
              </a:pathLst>
            </a:custGeom>
            <a:noFill/>
            <a:ln w="38100">
              <a:gradFill flip="none" rotWithShape="1">
                <a:gsLst>
                  <a:gs pos="0">
                    <a:srgbClr val="0B1F8F"/>
                  </a:gs>
                  <a:gs pos="34000">
                    <a:srgbClr val="FF0000"/>
                  </a:gs>
                  <a:gs pos="67000">
                    <a:srgbClr val="0B1F8F"/>
                  </a:gs>
                </a:gsLst>
                <a:path path="shap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4" name="Freeform 143">
              <a:extLst>
                <a:ext uri="{FF2B5EF4-FFF2-40B4-BE49-F238E27FC236}">
                  <a16:creationId xmlns:a16="http://schemas.microsoft.com/office/drawing/2014/main" id="{64290EF2-60DD-3A45-88CE-4D815317A5AA}"/>
                </a:ext>
              </a:extLst>
            </p:cNvPr>
            <p:cNvSpPr/>
            <p:nvPr/>
          </p:nvSpPr>
          <p:spPr>
            <a:xfrm>
              <a:off x="4588707" y="3186271"/>
              <a:ext cx="546196" cy="91766"/>
            </a:xfrm>
            <a:custGeom>
              <a:avLst/>
              <a:gdLst>
                <a:gd name="connsiteX0" fmla="*/ 0 w 1501140"/>
                <a:gd name="connsiteY0" fmla="*/ 61151 h 252204"/>
                <a:gd name="connsiteX1" fmla="*/ 601980 w 1501140"/>
                <a:gd name="connsiteY1" fmla="*/ 251651 h 252204"/>
                <a:gd name="connsiteX2" fmla="*/ 1074420 w 1501140"/>
                <a:gd name="connsiteY2" fmla="*/ 7811 h 252204"/>
                <a:gd name="connsiteX3" fmla="*/ 1501140 w 1501140"/>
                <a:gd name="connsiteY3" fmla="*/ 84011 h 252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01140" h="252204">
                  <a:moveTo>
                    <a:pt x="0" y="61151"/>
                  </a:moveTo>
                  <a:cubicBezTo>
                    <a:pt x="211455" y="160846"/>
                    <a:pt x="422910" y="260541"/>
                    <a:pt x="601980" y="251651"/>
                  </a:cubicBezTo>
                  <a:cubicBezTo>
                    <a:pt x="781050" y="242761"/>
                    <a:pt x="924560" y="35751"/>
                    <a:pt x="1074420" y="7811"/>
                  </a:cubicBezTo>
                  <a:cubicBezTo>
                    <a:pt x="1224280" y="-20129"/>
                    <a:pt x="1362710" y="31941"/>
                    <a:pt x="1501140" y="84011"/>
                  </a:cubicBezTo>
                </a:path>
              </a:pathLst>
            </a:custGeom>
            <a:noFill/>
            <a:ln w="38100">
              <a:gradFill flip="none" rotWithShape="1">
                <a:gsLst>
                  <a:gs pos="21000">
                    <a:srgbClr val="0B1F8F"/>
                  </a:gs>
                  <a:gs pos="72000">
                    <a:srgbClr val="FF0000"/>
                  </a:gs>
                  <a:gs pos="68000">
                    <a:srgbClr val="FF0000"/>
                  </a:gs>
                  <a:gs pos="84000">
                    <a:srgbClr val="0B1F8F"/>
                  </a:gs>
                </a:gsLst>
                <a:path path="shap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ECEA028A-F1FD-8D40-ACC9-5D437BE2D411}"/>
                </a:ext>
              </a:extLst>
            </p:cNvPr>
            <p:cNvSpPr txBox="1"/>
            <p:nvPr/>
          </p:nvSpPr>
          <p:spPr>
            <a:xfrm>
              <a:off x="3154462" y="2850227"/>
              <a:ext cx="1343983" cy="64282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900" b="1" dirty="0">
                  <a:solidFill>
                    <a:schemeClr val="bg1"/>
                  </a:solidFill>
                </a:rPr>
                <a:t>Programmed</a:t>
              </a:r>
            </a:p>
            <a:p>
              <a:pPr algn="ctr">
                <a:lnSpc>
                  <a:spcPct val="150000"/>
                </a:lnSpc>
              </a:pPr>
              <a:r>
                <a:rPr lang="en-US" sz="900" b="1" dirty="0">
                  <a:solidFill>
                    <a:schemeClr val="bg1"/>
                  </a:solidFill>
                </a:rPr>
                <a:t>redox trigger</a:t>
              </a:r>
            </a:p>
          </p:txBody>
        </p:sp>
      </p:grpSp>
      <p:sp>
        <p:nvSpPr>
          <p:cNvPr id="72" name="TextBox 71">
            <a:extLst>
              <a:ext uri="{FF2B5EF4-FFF2-40B4-BE49-F238E27FC236}">
                <a16:creationId xmlns:a16="http://schemas.microsoft.com/office/drawing/2014/main" id="{F4C1AE42-4B3B-C345-AE9A-AE67505A6D72}"/>
              </a:ext>
            </a:extLst>
          </p:cNvPr>
          <p:cNvSpPr txBox="1"/>
          <p:nvPr/>
        </p:nvSpPr>
        <p:spPr>
          <a:xfrm>
            <a:off x="6677876" y="1750384"/>
            <a:ext cx="29687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/>
              <a:t>=</a:t>
            </a:r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93BE7129-AFCE-8442-9765-DBF66B4463CA}"/>
              </a:ext>
            </a:extLst>
          </p:cNvPr>
          <p:cNvSpPr/>
          <p:nvPr/>
        </p:nvSpPr>
        <p:spPr>
          <a:xfrm>
            <a:off x="6436226" y="1834655"/>
            <a:ext cx="131541" cy="131541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pic>
        <p:nvPicPr>
          <p:cNvPr id="74" name="Picture 73">
            <a:extLst>
              <a:ext uri="{FF2B5EF4-FFF2-40B4-BE49-F238E27FC236}">
                <a16:creationId xmlns:a16="http://schemas.microsoft.com/office/drawing/2014/main" id="{8B0CB6F8-EADC-4243-81F3-6B551860D9D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54293" y="1446746"/>
            <a:ext cx="606425" cy="927474"/>
          </a:xfrm>
          <a:prstGeom prst="rect">
            <a:avLst/>
          </a:prstGeom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CD376A62-BDF1-2E4E-8A5F-F89B6675139F}"/>
              </a:ext>
            </a:extLst>
          </p:cNvPr>
          <p:cNvSpPr txBox="1"/>
          <p:nvPr/>
        </p:nvSpPr>
        <p:spPr>
          <a:xfrm>
            <a:off x="6238140" y="1489956"/>
            <a:ext cx="54053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>
                <a:solidFill>
                  <a:schemeClr val="tx1">
                    <a:lumMod val="50000"/>
                  </a:schemeClr>
                </a:solidFill>
              </a:rPr>
              <a:t>E.g.: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FC776A9-32DF-414B-92C8-EF03D74CD5AE}"/>
              </a:ext>
            </a:extLst>
          </p:cNvPr>
          <p:cNvSpPr txBox="1"/>
          <p:nvPr/>
        </p:nvSpPr>
        <p:spPr>
          <a:xfrm>
            <a:off x="2095892" y="1913473"/>
            <a:ext cx="642893" cy="473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dirty="0">
                <a:solidFill>
                  <a:schemeClr val="tx1">
                    <a:lumMod val="50000"/>
                  </a:schemeClr>
                </a:solidFill>
              </a:rPr>
              <a:t>Normal redox cycling</a:t>
            </a: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FF3DB22E-76F5-406C-BF8F-2F36AAF85795}"/>
              </a:ext>
            </a:extLst>
          </p:cNvPr>
          <p:cNvGrpSpPr/>
          <p:nvPr/>
        </p:nvGrpSpPr>
        <p:grpSpPr>
          <a:xfrm>
            <a:off x="2127060" y="1541790"/>
            <a:ext cx="561198" cy="364450"/>
            <a:chOff x="1415294" y="2106389"/>
            <a:chExt cx="556002" cy="382857"/>
          </a:xfrm>
        </p:grpSpPr>
        <p:sp>
          <p:nvSpPr>
            <p:cNvPr id="76" name="Freeform 23">
              <a:extLst>
                <a:ext uri="{FF2B5EF4-FFF2-40B4-BE49-F238E27FC236}">
                  <a16:creationId xmlns:a16="http://schemas.microsoft.com/office/drawing/2014/main" id="{3C613E86-A484-46DE-8A6D-ECEFFFF0C111}"/>
                </a:ext>
              </a:extLst>
            </p:cNvPr>
            <p:cNvSpPr/>
            <p:nvPr/>
          </p:nvSpPr>
          <p:spPr>
            <a:xfrm>
              <a:off x="1415294" y="2275197"/>
              <a:ext cx="556002" cy="84857"/>
            </a:xfrm>
            <a:custGeom>
              <a:avLst/>
              <a:gdLst>
                <a:gd name="connsiteX0" fmla="*/ 0 w 1816526"/>
                <a:gd name="connsiteY0" fmla="*/ 233218 h 233218"/>
                <a:gd name="connsiteX1" fmla="*/ 625965 w 1816526"/>
                <a:gd name="connsiteY1" fmla="*/ 15 h 233218"/>
                <a:gd name="connsiteX2" fmla="*/ 1294889 w 1816526"/>
                <a:gd name="connsiteY2" fmla="*/ 220944 h 233218"/>
                <a:gd name="connsiteX3" fmla="*/ 1816526 w 1816526"/>
                <a:gd name="connsiteY3" fmla="*/ 135027 h 23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6526" h="233218">
                  <a:moveTo>
                    <a:pt x="0" y="233218"/>
                  </a:moveTo>
                  <a:cubicBezTo>
                    <a:pt x="205075" y="117639"/>
                    <a:pt x="410150" y="2061"/>
                    <a:pt x="625965" y="15"/>
                  </a:cubicBezTo>
                  <a:cubicBezTo>
                    <a:pt x="841780" y="-2031"/>
                    <a:pt x="1096462" y="198442"/>
                    <a:pt x="1294889" y="220944"/>
                  </a:cubicBezTo>
                  <a:cubicBezTo>
                    <a:pt x="1493316" y="243446"/>
                    <a:pt x="1654921" y="189236"/>
                    <a:pt x="1816526" y="135027"/>
                  </a:cubicBezTo>
                </a:path>
              </a:pathLst>
            </a:cu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77" name="Freeform 24">
              <a:extLst>
                <a:ext uri="{FF2B5EF4-FFF2-40B4-BE49-F238E27FC236}">
                  <a16:creationId xmlns:a16="http://schemas.microsoft.com/office/drawing/2014/main" id="{0E921911-55E5-4599-BD92-95C460A8ABD8}"/>
                </a:ext>
              </a:extLst>
            </p:cNvPr>
            <p:cNvSpPr/>
            <p:nvPr/>
          </p:nvSpPr>
          <p:spPr>
            <a:xfrm>
              <a:off x="1683381" y="2106389"/>
              <a:ext cx="87306" cy="198732"/>
            </a:xfrm>
            <a:custGeom>
              <a:avLst/>
              <a:gdLst>
                <a:gd name="connsiteX0" fmla="*/ 55232 w 239948"/>
                <a:gd name="connsiteY0" fmla="*/ 0 h 546185"/>
                <a:gd name="connsiteX1" fmla="*/ 239339 w 239948"/>
                <a:gd name="connsiteY1" fmla="*/ 196381 h 546185"/>
                <a:gd name="connsiteX2" fmla="*/ 0 w 239948"/>
                <a:gd name="connsiteY2" fmla="*/ 546185 h 546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9948" h="546185">
                  <a:moveTo>
                    <a:pt x="55232" y="0"/>
                  </a:moveTo>
                  <a:cubicBezTo>
                    <a:pt x="151888" y="52675"/>
                    <a:pt x="248544" y="105350"/>
                    <a:pt x="239339" y="196381"/>
                  </a:cubicBezTo>
                  <a:cubicBezTo>
                    <a:pt x="230134" y="287412"/>
                    <a:pt x="31707" y="486862"/>
                    <a:pt x="0" y="546185"/>
                  </a:cubicBezTo>
                </a:path>
              </a:pathLst>
            </a:cu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78" name="Freeform 25">
              <a:extLst>
                <a:ext uri="{FF2B5EF4-FFF2-40B4-BE49-F238E27FC236}">
                  <a16:creationId xmlns:a16="http://schemas.microsoft.com/office/drawing/2014/main" id="{33888A5F-E46B-4FDE-82A9-22A026C7756B}"/>
                </a:ext>
              </a:extLst>
            </p:cNvPr>
            <p:cNvSpPr/>
            <p:nvPr/>
          </p:nvSpPr>
          <p:spPr>
            <a:xfrm>
              <a:off x="1630401" y="2359735"/>
              <a:ext cx="229993" cy="129511"/>
            </a:xfrm>
            <a:custGeom>
              <a:avLst/>
              <a:gdLst>
                <a:gd name="connsiteX0" fmla="*/ 632102 w 632102"/>
                <a:gd name="connsiteY0" fmla="*/ 0 h 355941"/>
                <a:gd name="connsiteX1" fmla="*/ 515501 w 632102"/>
                <a:gd name="connsiteY1" fmla="*/ 331393 h 355941"/>
                <a:gd name="connsiteX2" fmla="*/ 171834 w 632102"/>
                <a:gd name="connsiteY2" fmla="*/ 270024 h 355941"/>
                <a:gd name="connsiteX3" fmla="*/ 0 w 632102"/>
                <a:gd name="connsiteY3" fmla="*/ 355941 h 355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2102" h="355941">
                  <a:moveTo>
                    <a:pt x="632102" y="0"/>
                  </a:moveTo>
                  <a:cubicBezTo>
                    <a:pt x="612157" y="143194"/>
                    <a:pt x="592212" y="286389"/>
                    <a:pt x="515501" y="331393"/>
                  </a:cubicBezTo>
                  <a:cubicBezTo>
                    <a:pt x="438790" y="376397"/>
                    <a:pt x="257751" y="265933"/>
                    <a:pt x="171834" y="270024"/>
                  </a:cubicBezTo>
                  <a:cubicBezTo>
                    <a:pt x="85917" y="274115"/>
                    <a:pt x="42958" y="315028"/>
                    <a:pt x="0" y="355941"/>
                  </a:cubicBezTo>
                </a:path>
              </a:pathLst>
            </a:cu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sp>
        <p:nvSpPr>
          <p:cNvPr id="129" name="Oval 128">
            <a:extLst>
              <a:ext uri="{FF2B5EF4-FFF2-40B4-BE49-F238E27FC236}">
                <a16:creationId xmlns:a16="http://schemas.microsoft.com/office/drawing/2014/main" id="{DEC27C7E-9188-494A-B113-3FFCCCE3161B}"/>
              </a:ext>
            </a:extLst>
          </p:cNvPr>
          <p:cNvSpPr/>
          <p:nvPr/>
        </p:nvSpPr>
        <p:spPr>
          <a:xfrm>
            <a:off x="2304576" y="1483771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26" name="Oval 125">
            <a:extLst>
              <a:ext uri="{FF2B5EF4-FFF2-40B4-BE49-F238E27FC236}">
                <a16:creationId xmlns:a16="http://schemas.microsoft.com/office/drawing/2014/main" id="{41041BDE-9558-7745-8C0C-6F6E0E54FCB0}"/>
              </a:ext>
            </a:extLst>
          </p:cNvPr>
          <p:cNvSpPr/>
          <p:nvPr/>
        </p:nvSpPr>
        <p:spPr>
          <a:xfrm>
            <a:off x="2043105" y="1733583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BF0B32FA-D13A-D64C-ABB7-301A1D03B541}"/>
              </a:ext>
            </a:extLst>
          </p:cNvPr>
          <p:cNvSpPr/>
          <p:nvPr/>
        </p:nvSpPr>
        <p:spPr>
          <a:xfrm>
            <a:off x="2647142" y="1671170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28" name="Oval 127">
            <a:extLst>
              <a:ext uri="{FF2B5EF4-FFF2-40B4-BE49-F238E27FC236}">
                <a16:creationId xmlns:a16="http://schemas.microsoft.com/office/drawing/2014/main" id="{67FB2F46-297D-F446-80EB-2BAE4963008D}"/>
              </a:ext>
            </a:extLst>
          </p:cNvPr>
          <p:cNvSpPr/>
          <p:nvPr/>
        </p:nvSpPr>
        <p:spPr>
          <a:xfrm>
            <a:off x="2278969" y="1841182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1840CC3E-1B23-E847-B407-C4240EA86D86}"/>
              </a:ext>
            </a:extLst>
          </p:cNvPr>
          <p:cNvGrpSpPr/>
          <p:nvPr/>
        </p:nvGrpSpPr>
        <p:grpSpPr>
          <a:xfrm>
            <a:off x="1641227" y="2952740"/>
            <a:ext cx="5466067" cy="1278533"/>
            <a:chOff x="664302" y="4758923"/>
            <a:chExt cx="7288089" cy="1704711"/>
          </a:xfrm>
        </p:grpSpPr>
        <p:pic>
          <p:nvPicPr>
            <p:cNvPr id="66" name="图片 3">
              <a:extLst>
                <a:ext uri="{FF2B5EF4-FFF2-40B4-BE49-F238E27FC236}">
                  <a16:creationId xmlns:a16="http://schemas.microsoft.com/office/drawing/2014/main" id="{BB840B6D-79EA-EA45-AFC8-248DFA1FD75F}"/>
                </a:ext>
              </a:extLst>
            </p:cNvPr>
            <p:cNvPicPr/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491905" y="4787214"/>
              <a:ext cx="4858268" cy="102582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7" name="图片 1">
              <a:extLst>
                <a:ext uri="{FF2B5EF4-FFF2-40B4-BE49-F238E27FC236}">
                  <a16:creationId xmlns:a16="http://schemas.microsoft.com/office/drawing/2014/main" id="{B777865E-BB0F-8448-9741-F548A30E06DC}"/>
                </a:ext>
              </a:extLst>
            </p:cNvPr>
            <p:cNvPicPr/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6480466" y="4788647"/>
              <a:ext cx="1349500" cy="1674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E451B67E-4347-2443-9CE7-E477E542E971}"/>
                </a:ext>
              </a:extLst>
            </p:cNvPr>
            <p:cNvSpPr/>
            <p:nvPr/>
          </p:nvSpPr>
          <p:spPr>
            <a:xfrm>
              <a:off x="7633554" y="4907276"/>
              <a:ext cx="318837" cy="90575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7890ABC0-34B9-244D-BA6C-28F408FC6D56}"/>
                </a:ext>
              </a:extLst>
            </p:cNvPr>
            <p:cNvSpPr/>
            <p:nvPr/>
          </p:nvSpPr>
          <p:spPr>
            <a:xfrm>
              <a:off x="6546189" y="4758923"/>
              <a:ext cx="293282" cy="32668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1C6ED0B5-A170-F041-A738-E426FEE37BAE}"/>
                </a:ext>
              </a:extLst>
            </p:cNvPr>
            <p:cNvSpPr txBox="1"/>
            <p:nvPr/>
          </p:nvSpPr>
          <p:spPr>
            <a:xfrm>
              <a:off x="1557441" y="5855629"/>
              <a:ext cx="473040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750" dirty="0"/>
                <a:t>Qian, </a:t>
              </a:r>
              <a:r>
                <a:rPr lang="en-US" sz="750" dirty="0" err="1"/>
                <a:t>Counihan</a:t>
              </a:r>
              <a:r>
                <a:rPr lang="en-US" sz="750" dirty="0"/>
                <a:t>, Doan, </a:t>
              </a:r>
              <a:r>
                <a:rPr lang="en-US" sz="750" dirty="0" err="1"/>
                <a:t>Danis</a:t>
              </a:r>
              <a:r>
                <a:rPr lang="en-US" sz="750" dirty="0"/>
                <a:t>, </a:t>
              </a:r>
              <a:r>
                <a:rPr lang="en-US" sz="750" dirty="0" err="1"/>
                <a:t>Setwipatanachai</a:t>
              </a:r>
              <a:r>
                <a:rPr lang="en-US" sz="750" dirty="0"/>
                <a:t>, </a:t>
              </a:r>
              <a:r>
                <a:rPr lang="en-US" sz="750" dirty="0" err="1"/>
                <a:t>Purwanto</a:t>
              </a:r>
              <a:r>
                <a:rPr lang="en-US" sz="750" dirty="0"/>
                <a:t>, Rodríguez-López, </a:t>
              </a:r>
              <a:r>
                <a:rPr lang="en-US" sz="750" dirty="0" err="1"/>
                <a:t>Assary</a:t>
              </a:r>
              <a:r>
                <a:rPr lang="en-US" sz="750" dirty="0"/>
                <a:t>, Moore. </a:t>
              </a:r>
              <a:r>
                <a:rPr lang="en-US" sz="750" i="1" dirty="0"/>
                <a:t>2020. Under review.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3321C78F-BE43-774B-9D4C-166217744A0A}"/>
                </a:ext>
              </a:extLst>
            </p:cNvPr>
            <p:cNvSpPr txBox="1"/>
            <p:nvPr/>
          </p:nvSpPr>
          <p:spPr>
            <a:xfrm>
              <a:off x="1118577" y="5292846"/>
              <a:ext cx="395835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dirty="0"/>
                <a:t>=</a:t>
              </a:r>
            </a:p>
          </p:txBody>
        </p:sp>
        <p:sp>
          <p:nvSpPr>
            <p:cNvPr id="81" name="Freeform 80">
              <a:extLst>
                <a:ext uri="{FF2B5EF4-FFF2-40B4-BE49-F238E27FC236}">
                  <a16:creationId xmlns:a16="http://schemas.microsoft.com/office/drawing/2014/main" id="{C9EA8DA7-FE9A-C449-8B37-395CE9E4451B}"/>
                </a:ext>
              </a:extLst>
            </p:cNvPr>
            <p:cNvSpPr/>
            <p:nvPr/>
          </p:nvSpPr>
          <p:spPr>
            <a:xfrm>
              <a:off x="664302" y="5473237"/>
              <a:ext cx="357964" cy="80018"/>
            </a:xfrm>
            <a:custGeom>
              <a:avLst/>
              <a:gdLst>
                <a:gd name="connsiteX0" fmla="*/ 0 w 1816526"/>
                <a:gd name="connsiteY0" fmla="*/ 233218 h 233218"/>
                <a:gd name="connsiteX1" fmla="*/ 625965 w 1816526"/>
                <a:gd name="connsiteY1" fmla="*/ 15 h 233218"/>
                <a:gd name="connsiteX2" fmla="*/ 1294889 w 1816526"/>
                <a:gd name="connsiteY2" fmla="*/ 220944 h 233218"/>
                <a:gd name="connsiteX3" fmla="*/ 1816526 w 1816526"/>
                <a:gd name="connsiteY3" fmla="*/ 135027 h 23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6526" h="233218">
                  <a:moveTo>
                    <a:pt x="0" y="233218"/>
                  </a:moveTo>
                  <a:cubicBezTo>
                    <a:pt x="205075" y="117639"/>
                    <a:pt x="410150" y="2061"/>
                    <a:pt x="625965" y="15"/>
                  </a:cubicBezTo>
                  <a:cubicBezTo>
                    <a:pt x="841780" y="-2031"/>
                    <a:pt x="1096462" y="198442"/>
                    <a:pt x="1294889" y="220944"/>
                  </a:cubicBezTo>
                  <a:cubicBezTo>
                    <a:pt x="1493316" y="243446"/>
                    <a:pt x="1654921" y="189236"/>
                    <a:pt x="1816526" y="135027"/>
                  </a:cubicBezTo>
                </a:path>
              </a:pathLst>
            </a:custGeom>
            <a:noFill/>
            <a:ln w="38100">
              <a:solidFill>
                <a:srgbClr val="0B1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EF81B072-7FA6-DB42-95AC-BE177D22F28D}"/>
              </a:ext>
            </a:extLst>
          </p:cNvPr>
          <p:cNvSpPr/>
          <p:nvPr/>
        </p:nvSpPr>
        <p:spPr>
          <a:xfrm>
            <a:off x="6010761" y="2973957"/>
            <a:ext cx="1225550" cy="129823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13160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47809">
        <p:fade/>
      </p:transition>
    </mc:Choice>
    <mc:Fallback xmlns="">
      <p:transition advTm="4780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" grpId="0" animBg="1"/>
      <p:bldP spid="58" grpId="0"/>
    </p:bldLst>
  </p:timing>
  <p:extLst>
    <p:ext uri="{3A86A75C-4F4B-4683-9AE1-C65F6400EC91}">
      <p14:laserTraceLst xmlns:p14="http://schemas.microsoft.com/office/powerpoint/2010/main">
        <p14:tracePtLst>
          <p14:tracePt t="4787" x="2416175" y="1692275"/>
          <p14:tracePt t="4803" x="2398713" y="1698625"/>
          <p14:tracePt t="4821" x="2386013" y="1704975"/>
          <p14:tracePt t="4828" x="2379663" y="1709738"/>
          <p14:tracePt t="4845" x="2368550" y="1709738"/>
          <p14:tracePt t="4861" x="2368550" y="1716088"/>
          <p14:tracePt t="4878" x="2362200" y="1716088"/>
          <p14:tracePt t="4894" x="2355850" y="1716088"/>
          <p14:tracePt t="4926" x="2349500" y="1716088"/>
          <p14:tracePt t="4942" x="2338388" y="1722438"/>
          <p14:tracePt t="4952" x="2325688" y="1722438"/>
          <p14:tracePt t="4970" x="2314575" y="1722438"/>
          <p14:tracePt t="4987" x="2301875" y="1722438"/>
          <p14:tracePt t="5095" x="2301875" y="1728788"/>
          <p14:tracePt t="5112" x="2308225" y="1728788"/>
          <p14:tracePt t="5112" x="2314575" y="1728788"/>
          <p14:tracePt t="5129" x="2338388" y="1735138"/>
          <p14:tracePt t="5145" x="2355850" y="1739900"/>
          <p14:tracePt t="5146" x="2362200" y="1746250"/>
          <p14:tracePt t="5162" x="2386013" y="1752600"/>
          <p14:tracePt t="5162" x="2386013" y="1758950"/>
          <p14:tracePt t="5172" x="2403475" y="1763713"/>
          <p14:tracePt t="5189" x="2433638" y="1776413"/>
          <p14:tracePt t="5206" x="2457450" y="1793875"/>
          <p14:tracePt t="5222" x="2476500" y="1806575"/>
          <p14:tracePt t="5239" x="2487613" y="1812925"/>
          <p14:tracePt t="5255" x="2493963" y="1817688"/>
          <p14:tracePt t="5271" x="2493963" y="1824038"/>
          <p14:tracePt t="5287" x="2500313" y="1824038"/>
          <p14:tracePt t="5304" x="2505075" y="1830388"/>
          <p14:tracePt t="5320" x="2511425" y="1830388"/>
          <p14:tracePt t="5338" x="2517775" y="1836738"/>
          <p14:tracePt t="5347" x="2524125" y="1841500"/>
          <p14:tracePt t="5364" x="2530475" y="1841500"/>
          <p14:tracePt t="5380" x="2535238" y="1847850"/>
          <p14:tracePt t="5395" x="2541588" y="1847850"/>
          <p14:tracePt t="5412" x="2547938" y="1854200"/>
          <p14:tracePt t="5422" x="2554288" y="1854200"/>
          <p14:tracePt t="5485" x="2559050" y="1847850"/>
          <p14:tracePt t="5502" x="2565400" y="1830388"/>
          <p14:tracePt t="5518" x="2565400" y="1800225"/>
          <p14:tracePt t="5536" x="2565400" y="1776413"/>
          <p14:tracePt t="5553" x="2559050" y="1758950"/>
          <p14:tracePt t="5570" x="2547938" y="1735138"/>
          <p14:tracePt t="5587" x="2530475" y="1709738"/>
          <p14:tracePt t="5594" x="2524125" y="1704975"/>
          <p14:tracePt t="5611" x="2500313" y="1685925"/>
          <p14:tracePt t="5627" x="2481263" y="1681163"/>
          <p14:tracePt t="5644" x="2470150" y="1674813"/>
          <p14:tracePt t="5660" x="2463800" y="1674813"/>
          <p14:tracePt t="5819" x="2463800" y="1668463"/>
          <p14:tracePt t="5837" x="2470150" y="1668463"/>
          <p14:tracePt t="5861" x="2476500" y="1657350"/>
          <p14:tracePt t="5878" x="2481263" y="1633538"/>
          <p14:tracePt t="5895" x="2487613" y="1608138"/>
          <p14:tracePt t="5911" x="2487613" y="1584325"/>
          <p14:tracePt t="5928" x="2487613" y="1566863"/>
          <p14:tracePt t="5938" x="2487613" y="1555750"/>
          <p14:tracePt t="5955" x="2487613" y="1549400"/>
          <p14:tracePt t="5986" x="2487613" y="1543050"/>
          <p14:tracePt t="6003" x="2487613" y="1530350"/>
          <p14:tracePt t="6020" x="2481263" y="1519238"/>
          <p14:tracePt t="6037" x="2476500" y="1506538"/>
          <p14:tracePt t="6054" x="2463800" y="1495425"/>
          <p14:tracePt t="6071" x="2446338" y="1482725"/>
          <p14:tracePt t="6078" x="2439988" y="1477963"/>
          <p14:tracePt t="6096" x="2416175" y="1465263"/>
          <p14:tracePt t="6112" x="2392363" y="1458913"/>
          <p14:tracePt t="6129" x="2374900" y="1458913"/>
          <p14:tracePt t="6145" x="2355850" y="1458913"/>
          <p14:tracePt t="6162" x="2338388" y="1458913"/>
          <p14:tracePt t="6172" x="2325688" y="1458913"/>
          <p14:tracePt t="6189" x="2308225" y="1465263"/>
          <p14:tracePt t="6205" x="2297113" y="1471613"/>
          <p14:tracePt t="6221" x="2284413" y="1477963"/>
          <p14:tracePt t="6237" x="2278063" y="1482725"/>
          <p14:tracePt t="6254" x="2278063" y="1489075"/>
          <p14:tracePt t="6270" x="2273300" y="1501775"/>
          <p14:tracePt t="6287" x="2273300" y="1506538"/>
          <p14:tracePt t="6304" x="2273300" y="1519238"/>
          <p14:tracePt t="6312" x="2273300" y="1530350"/>
          <p14:tracePt t="6337" x="2290763" y="1549400"/>
          <p14:tracePt t="6344" x="2297113" y="1549400"/>
          <p14:tracePt t="6360" x="2308225" y="1560513"/>
          <p14:tracePt t="6377" x="2325688" y="1566863"/>
          <p14:tracePt t="6393" x="2338388" y="1573213"/>
          <p14:tracePt t="6411" x="2362200" y="1584325"/>
          <p14:tracePt t="6427" x="2379663" y="1590675"/>
          <p14:tracePt t="6438" x="2398713" y="1597025"/>
          <p14:tracePt t="6455" x="2416175" y="1597025"/>
          <p14:tracePt t="6472" x="2422525" y="1597025"/>
          <p14:tracePt t="6532" x="2427288" y="1597025"/>
          <p14:tracePt t="6570" x="2433638" y="1590675"/>
          <p14:tracePt t="6586" x="2439988" y="1579563"/>
          <p14:tracePt t="6609" x="2439988" y="1573213"/>
          <p14:tracePt t="6627" x="2446338" y="1573213"/>
          <p14:tracePt t="6643" x="2446338" y="1566863"/>
          <p14:tracePt t="6660" x="2446338" y="1560513"/>
          <p14:tracePt t="6676" x="2452688" y="1555750"/>
          <p14:tracePt t="6708" x="2452688" y="1549400"/>
          <p14:tracePt t="6755" x="2452688" y="1536700"/>
          <p14:tracePt t="6771" x="2452688" y="1530350"/>
          <p14:tracePt t="6787" x="2452688" y="1525588"/>
          <p14:tracePt t="6804" x="2452688" y="1519238"/>
          <p14:tracePt t="6821" x="2452688" y="1512888"/>
          <p14:tracePt t="6827" x="2446338" y="1512888"/>
          <p14:tracePt t="6865" x="2433638" y="1506538"/>
          <p14:tracePt t="6879" x="2427288" y="1506538"/>
          <p14:tracePt t="6880" x="2422525" y="1506538"/>
          <p14:tracePt t="6896" x="2416175" y="1501775"/>
          <p14:tracePt t="6912" x="2403475" y="1501775"/>
          <p14:tracePt t="6922" x="2392363" y="1501775"/>
          <p14:tracePt t="6939" x="2374900" y="1495425"/>
          <p14:tracePt t="6955" x="2362200" y="1495425"/>
          <p14:tracePt t="6973" x="2344738" y="1495425"/>
          <p14:tracePt t="6988" x="2332038" y="1495425"/>
          <p14:tracePt t="7005" x="2320925" y="1495425"/>
          <p14:tracePt t="7023" x="2301875" y="1495425"/>
          <p14:tracePt t="7039" x="2297113" y="1495425"/>
          <p14:tracePt t="7055" x="2284413" y="1495425"/>
          <p14:tracePt t="7078" x="2273300" y="1501775"/>
          <p14:tracePt t="7095" x="2260600" y="1506538"/>
          <p14:tracePt t="7112" x="2247900" y="1519238"/>
          <p14:tracePt t="7128" x="2236788" y="1530350"/>
          <p14:tracePt t="7145" x="2236788" y="1543050"/>
          <p14:tracePt t="7162" x="2236788" y="1549400"/>
          <p14:tracePt t="7171" x="2236788" y="1555750"/>
          <p14:tracePt t="7203" x="2236788" y="1560513"/>
          <p14:tracePt t="7220" x="2236788" y="1566863"/>
          <p14:tracePt t="7237" x="2247900" y="1579563"/>
          <p14:tracePt t="7254" x="2266950" y="1603375"/>
          <p14:tracePt t="7271" x="2290763" y="1620838"/>
          <p14:tracePt t="7287" x="2314575" y="1633538"/>
          <p14:tracePt t="7304" x="2338388" y="1644650"/>
          <p14:tracePt t="7321" x="2362200" y="1651000"/>
          <p14:tracePt t="7328" x="2374900" y="1657350"/>
          <p14:tracePt t="7344" x="2392363" y="1657350"/>
          <p14:tracePt t="7360" x="2403475" y="1657350"/>
          <p14:tracePt t="7378" x="2409825" y="1657350"/>
          <p14:tracePt t="7395" x="2416175" y="1644650"/>
          <p14:tracePt t="7412" x="2427288" y="1633538"/>
          <p14:tracePt t="7422" x="2433638" y="1620838"/>
          <p14:tracePt t="7439" x="2446338" y="1603375"/>
          <p14:tracePt t="7455" x="2452688" y="1584325"/>
          <p14:tracePt t="7471" x="2457450" y="1566863"/>
          <p14:tracePt t="7487" x="2463800" y="1549400"/>
          <p14:tracePt t="7504" x="2463800" y="1543050"/>
          <p14:tracePt t="7520" x="2463800" y="1536700"/>
          <p14:tracePt t="7599" x="2457450" y="1530350"/>
          <p14:tracePt t="7613" x="2452688" y="1525588"/>
          <p14:tracePt t="7629" x="2439988" y="1519238"/>
          <p14:tracePt t="7646" x="2427288" y="1512888"/>
          <p14:tracePt t="7662" x="2422525" y="1506538"/>
          <p14:tracePt t="7672" x="2416175" y="1506538"/>
          <p14:tracePt t="7689" x="2403475" y="1501775"/>
          <p14:tracePt t="7706" x="2392363" y="1501775"/>
          <p14:tracePt t="7722" x="2379663" y="1501775"/>
          <p14:tracePt t="7738" x="2368550" y="1495425"/>
          <p14:tracePt t="7755" x="2355850" y="1495425"/>
          <p14:tracePt t="7772" x="2344738" y="1495425"/>
          <p14:tracePt t="7788" x="2332038" y="1495425"/>
          <p14:tracePt t="7805" x="2320925" y="1501775"/>
          <p14:tracePt t="7812" x="2314575" y="1501775"/>
          <p14:tracePt t="7828" x="2308225" y="1501775"/>
          <p14:tracePt t="7954" x="2314575" y="1501775"/>
          <p14:tracePt t="7955" x="2320925" y="1501775"/>
          <p14:tracePt t="7972" x="2332038" y="1495425"/>
          <p14:tracePt t="7989" x="2349500" y="1495425"/>
          <p14:tracePt t="8005" x="2374900" y="1489075"/>
          <p14:tracePt t="8022" x="2392363" y="1482725"/>
          <p14:tracePt t="8038" x="2409825" y="1482725"/>
          <p14:tracePt t="8055" x="2416175" y="1482725"/>
          <p14:tracePt t="8062" x="2422525" y="1482725"/>
          <p14:tracePt t="8079" x="2433638" y="1489075"/>
          <p14:tracePt t="8096" x="2452688" y="1506538"/>
          <p14:tracePt t="8112" x="2470150" y="1525588"/>
          <p14:tracePt t="8129" x="2481263" y="1543050"/>
          <p14:tracePt t="8146" x="2493963" y="1555750"/>
          <p14:tracePt t="8162" x="2493963" y="1560513"/>
          <p14:tracePt t="8172" x="2493963" y="1566863"/>
          <p14:tracePt t="8188" x="2500313" y="1573213"/>
          <p14:tracePt t="8205" x="2500313" y="1584325"/>
          <p14:tracePt t="8221" x="2500313" y="1590675"/>
          <p14:tracePt t="8237" x="2500313" y="1603375"/>
          <p14:tracePt t="8253" x="2487613" y="1608138"/>
          <p14:tracePt t="8271" x="2476500" y="1620838"/>
          <p14:tracePt t="8288" x="2457450" y="1638300"/>
          <p14:tracePt t="8304" x="2446338" y="1644650"/>
          <p14:tracePt t="8305" x="2439988" y="1651000"/>
          <p14:tracePt t="8312" x="2433638" y="1651000"/>
          <p14:tracePt t="8337" x="2416175" y="1657350"/>
          <p14:tracePt t="8344" x="2409825" y="1662113"/>
          <p14:tracePt t="8360" x="2403475" y="1662113"/>
          <p14:tracePt t="8377" x="2386013" y="1668463"/>
          <p14:tracePt t="8394" x="2362200" y="1668463"/>
          <p14:tracePt t="8411" x="2344738" y="1674813"/>
          <p14:tracePt t="8427" x="2325688" y="1674813"/>
          <p14:tracePt t="8437" x="2320925" y="1681163"/>
          <p14:tracePt t="8454" x="2308225" y="1681163"/>
          <p14:tracePt t="8470" x="2301875" y="1681163"/>
          <p14:tracePt t="8487" x="2297113" y="1681163"/>
          <p14:tracePt t="8504" x="2290763" y="1681163"/>
          <p14:tracePt t="8521" x="2284413" y="1681163"/>
          <p14:tracePt t="8537" x="2278063" y="1681163"/>
          <p14:tracePt t="8554" x="2266950" y="1681163"/>
          <p14:tracePt t="8570" x="2254250" y="1685925"/>
          <p14:tracePt t="8593" x="2247900" y="1685925"/>
          <p14:tracePt t="8929" x="2254250" y="1685925"/>
          <p14:tracePt t="8955" x="2266950" y="1685925"/>
          <p14:tracePt t="8971" x="2278063" y="1685925"/>
          <p14:tracePt t="8987" x="2290763" y="1685925"/>
          <p14:tracePt t="9004" x="2301875" y="1685925"/>
          <p14:tracePt t="9020" x="2314575" y="1685925"/>
          <p14:tracePt t="9037" x="2325688" y="1685925"/>
          <p14:tracePt t="9055" x="2344738" y="1692275"/>
          <p14:tracePt t="9062" x="2349500" y="1692275"/>
          <p14:tracePt t="9063" x="2355850" y="1692275"/>
          <p14:tracePt t="9079" x="2379663" y="1698625"/>
          <p14:tracePt t="9097" x="2416175" y="1709738"/>
          <p14:tracePt t="9112" x="2446338" y="1716088"/>
          <p14:tracePt t="9113" x="2452688" y="1716088"/>
          <p14:tracePt t="9129" x="2476500" y="1728788"/>
          <p14:tracePt t="9145" x="2500313" y="1735138"/>
          <p14:tracePt t="9162" x="2524125" y="1739900"/>
          <p14:tracePt t="9172" x="2535238" y="1746250"/>
          <p14:tracePt t="9189" x="2547938" y="1758950"/>
          <p14:tracePt t="9205" x="2554288" y="1763713"/>
          <p14:tracePt t="9221" x="2559050" y="1770063"/>
          <p14:tracePt t="9238" x="2565400" y="1776413"/>
          <p14:tracePt t="9254" x="2571750" y="1787525"/>
          <p14:tracePt t="9271" x="2578100" y="1800225"/>
          <p14:tracePt t="9287" x="2582863" y="1806575"/>
          <p14:tracePt t="9304" x="2582863" y="1812925"/>
          <p14:tracePt t="9335" x="2582863" y="1817688"/>
          <p14:tracePt t="9552" x="2582863" y="1812925"/>
          <p14:tracePt t="9569" x="2571750" y="1800225"/>
          <p14:tracePt t="9586" x="2554288" y="1787525"/>
          <p14:tracePt t="9587" x="2554288" y="1782763"/>
          <p14:tracePt t="9594" x="2547938" y="1776413"/>
          <p14:tracePt t="9610" x="2530475" y="1758950"/>
          <p14:tracePt t="9627" x="2511425" y="1735138"/>
          <p14:tracePt t="9645" x="2493963" y="1716088"/>
          <p14:tracePt t="9661" x="2476500" y="1704975"/>
          <p14:tracePt t="9671" x="2463800" y="1698625"/>
          <p14:tracePt t="9689" x="2452688" y="1698625"/>
          <p14:tracePt t="9706" x="2446338" y="1692275"/>
          <p14:tracePt t="9722" x="2433638" y="1692275"/>
          <p14:tracePt t="9738" x="2422525" y="1692275"/>
          <p14:tracePt t="9739" x="2416175" y="1692275"/>
          <p14:tracePt t="9755" x="2409825" y="1692275"/>
          <p14:tracePt t="9771" x="2403475" y="1692275"/>
          <p14:tracePt t="9787" x="2398713" y="1692275"/>
          <p14:tracePt t="9819" x="2392363" y="1692275"/>
          <p14:tracePt t="9849" x="2392363" y="1698625"/>
          <p14:tracePt t="9863" x="2386013" y="1698625"/>
          <p14:tracePt t="9879" x="2379663" y="1704975"/>
          <p14:tracePt t="9896" x="2374900" y="1709738"/>
          <p14:tracePt t="14739" x="2416175" y="1709738"/>
          <p14:tracePt t="14756" x="2457450" y="1709738"/>
          <p14:tracePt t="14773" x="2511425" y="1692275"/>
          <p14:tracePt t="14789" x="2571750" y="1674813"/>
          <p14:tracePt t="14806" x="2632075" y="1633538"/>
          <p14:tracePt t="14813" x="2655888" y="1614488"/>
          <p14:tracePt t="14829" x="2697163" y="1566863"/>
          <p14:tracePt t="14846" x="2733675" y="1506538"/>
          <p14:tracePt t="14863" x="2751138" y="1452563"/>
          <p14:tracePt t="14879" x="2757488" y="1404938"/>
          <p14:tracePt t="14897" x="2757488" y="1370013"/>
          <p14:tracePt t="14905" x="2757488" y="1350963"/>
          <p14:tracePt t="14923" x="2738438" y="1327150"/>
          <p14:tracePt t="14939" x="2720975" y="1316038"/>
          <p14:tracePt t="14956" x="2690813" y="1309688"/>
          <p14:tracePt t="14972" x="2655888" y="1309688"/>
          <p14:tracePt t="14973" x="2649538" y="1309688"/>
          <p14:tracePt t="14989" x="2595563" y="1309688"/>
          <p14:tracePt t="15005" x="2524125" y="1322388"/>
          <p14:tracePt t="15023" x="2427288" y="1333500"/>
          <p14:tracePt t="15039" x="2332038" y="1350963"/>
          <p14:tracePt t="15046" x="2290763" y="1363663"/>
          <p14:tracePt t="15047" x="2284413" y="1363663"/>
          <p14:tracePt t="15063" x="2189163" y="1400175"/>
          <p14:tracePt t="15080" x="2098675" y="1441450"/>
          <p14:tracePt t="15097" x="2020888" y="1482725"/>
          <p14:tracePt t="15113" x="1966913" y="1525588"/>
          <p14:tracePt t="15114" x="1962150" y="1525588"/>
          <p14:tracePt t="15131" x="1919288" y="1566863"/>
          <p14:tracePt t="15146" x="1895475" y="1608138"/>
          <p14:tracePt t="15156" x="1884363" y="1638300"/>
          <p14:tracePt t="15173" x="1865313" y="1698625"/>
          <p14:tracePt t="15189" x="1860550" y="1758950"/>
          <p14:tracePt t="15206" x="1854200" y="1817688"/>
          <p14:tracePt t="15223" x="1860550" y="1890713"/>
          <p14:tracePt t="15239" x="1878013" y="1955800"/>
          <p14:tracePt t="15256" x="1895475" y="2020888"/>
          <p14:tracePt t="15273" x="1919288" y="2087563"/>
          <p14:tracePt t="15281" x="1931988" y="2117725"/>
          <p14:tracePt t="15305" x="1962150" y="2195513"/>
          <p14:tracePt t="15306" x="1962150" y="2200275"/>
          <p14:tracePt t="15313" x="1973263" y="2219325"/>
          <p14:tracePt t="15330" x="1997075" y="2273300"/>
          <p14:tracePt t="15346" x="2020888" y="2314575"/>
          <p14:tracePt t="15347" x="2020888" y="2320925"/>
          <p14:tracePt t="15363" x="2044700" y="2355850"/>
          <p14:tracePt t="15380" x="2068513" y="2398713"/>
          <p14:tracePt t="15396" x="2098675" y="2428875"/>
          <p14:tracePt t="15406" x="2111375" y="2446338"/>
          <p14:tracePt t="15422" x="2135188" y="2470150"/>
          <p14:tracePt t="15439" x="2159000" y="2487613"/>
          <p14:tracePt t="15456" x="2182813" y="2506663"/>
          <p14:tracePt t="15473" x="2206625" y="2524125"/>
          <p14:tracePt t="15489" x="2230438" y="2541588"/>
          <p14:tracePt t="15506" x="2254250" y="2554288"/>
          <p14:tracePt t="15522" x="2278063" y="2565400"/>
          <p14:tracePt t="15523" x="2284413" y="2565400"/>
          <p14:tracePt t="15540" x="2308225" y="2578100"/>
          <p14:tracePt t="15547" x="2320925" y="2578100"/>
          <p14:tracePt t="15563" x="2338388" y="2589213"/>
          <p14:tracePt t="15579" x="2362200" y="2601913"/>
          <p14:tracePt t="15596" x="2386013" y="2608263"/>
          <p14:tracePt t="15612" x="2416175" y="2613025"/>
          <p14:tracePt t="15629" x="2452688" y="2613025"/>
          <p14:tracePt t="15646" x="2493963" y="2613025"/>
          <p14:tracePt t="15656" x="2524125" y="2613025"/>
          <p14:tracePt t="15672" x="2578100" y="2601913"/>
          <p14:tracePt t="15689" x="2643188" y="2578100"/>
          <p14:tracePt t="15706" x="2703513" y="2554288"/>
          <p14:tracePt t="15723" x="2774950" y="2506663"/>
          <p14:tracePt t="15739" x="2835275" y="2446338"/>
          <p14:tracePt t="15756" x="2906713" y="2355850"/>
          <p14:tracePt t="15773" x="2967038" y="2243138"/>
          <p14:tracePt t="15789" x="3008313" y="2122488"/>
          <p14:tracePt t="15790" x="3008313" y="2117725"/>
          <p14:tracePt t="15798" x="3025775" y="2051050"/>
          <p14:tracePt t="15813" x="3038475" y="1925638"/>
          <p14:tracePt t="15830" x="3043238" y="1812925"/>
          <p14:tracePt t="15847" x="3019425" y="1728788"/>
          <p14:tracePt t="15863" x="2984500" y="1657350"/>
          <p14:tracePt t="15880" x="2941638" y="1584325"/>
          <p14:tracePt t="15890" x="2913063" y="1555750"/>
          <p14:tracePt t="15906" x="2870200" y="1495425"/>
          <p14:tracePt t="15923" x="2811463" y="1441450"/>
          <p14:tracePt t="15940" x="2751138" y="1393825"/>
          <p14:tracePt t="15941" x="2744788" y="1393825"/>
          <p14:tracePt t="15956" x="2684463" y="1350963"/>
          <p14:tracePt t="15973" x="2619375" y="1316038"/>
          <p14:tracePt t="15990" x="2547938" y="1292225"/>
          <p14:tracePt t="16006" x="2487613" y="1273175"/>
          <p14:tracePt t="16023" x="2422525" y="1262063"/>
          <p14:tracePt t="16031" x="2392363" y="1262063"/>
          <p14:tracePt t="16054" x="2301875" y="1262063"/>
          <p14:tracePt t="16071" x="2236788" y="1268413"/>
          <p14:tracePt t="16078" x="2212975" y="1268413"/>
          <p14:tracePt t="16097" x="2146300" y="1292225"/>
          <p14:tracePt t="16114" x="2087563" y="1316038"/>
          <p14:tracePt t="16130" x="2033588" y="1357313"/>
          <p14:tracePt t="16147" x="1979613" y="1417638"/>
          <p14:tracePt t="16163" x="1938338" y="1482725"/>
          <p14:tracePt t="16173" x="1912938" y="1525588"/>
          <p14:tracePt t="16189" x="1889125" y="1597025"/>
          <p14:tracePt t="16207" x="1878013" y="1674813"/>
          <p14:tracePt t="16223" x="1865313" y="1739900"/>
          <p14:tracePt t="16240" x="1865313" y="1817688"/>
          <p14:tracePt t="16257" x="1865313" y="1908175"/>
          <p14:tracePt t="16265" x="1865313" y="1949450"/>
          <p14:tracePt t="16288" x="1878013" y="2074863"/>
          <p14:tracePt t="16305" x="1895475" y="2165350"/>
          <p14:tracePt t="16312" x="1908175" y="2200275"/>
          <p14:tracePt t="16313" x="1908175" y="2206625"/>
          <p14:tracePt t="16329" x="1931988" y="2278063"/>
          <p14:tracePt t="16346" x="1966913" y="2355850"/>
          <p14:tracePt t="16363" x="2003425" y="2422525"/>
          <p14:tracePt t="16380" x="2044700" y="2476500"/>
          <p14:tracePt t="16396" x="2081213" y="2517775"/>
          <p14:tracePt t="16397" x="2087563" y="2517775"/>
          <p14:tracePt t="16406" x="2111375" y="2541588"/>
          <p14:tracePt t="16422" x="2152650" y="2578100"/>
          <p14:tracePt t="16440" x="2206625" y="2613025"/>
          <p14:tracePt t="16456" x="2254250" y="2643188"/>
          <p14:tracePt t="16473" x="2314575" y="2673350"/>
          <p14:tracePt t="16490" x="2368550" y="2690813"/>
          <p14:tracePt t="16506" x="2427288" y="2703513"/>
          <p14:tracePt t="16523" x="2481263" y="2714625"/>
          <p14:tracePt t="16540" x="2559050" y="2720975"/>
          <p14:tracePt t="16547" x="2589213" y="2720975"/>
          <p14:tracePt t="16563" x="2673350" y="2727325"/>
          <p14:tracePt t="16581" x="2781300" y="2720975"/>
          <p14:tracePt t="16597" x="2870200" y="2690813"/>
          <p14:tracePt t="16597" x="2876550" y="2686050"/>
          <p14:tracePt t="16613" x="2967038" y="2625725"/>
          <p14:tracePt t="16614" x="2971800" y="2619375"/>
          <p14:tracePt t="16631" x="3055938" y="2500313"/>
          <p14:tracePt t="16631" x="3062288" y="2493963"/>
          <p14:tracePt t="16647" x="3109913" y="2362200"/>
          <p14:tracePt t="16656" x="3133725" y="2284413"/>
          <p14:tracePt t="16673" x="3163888" y="2128838"/>
          <p14:tracePt t="16689" x="3175000" y="1985963"/>
          <p14:tracePt t="16690" x="3175000" y="1979613"/>
          <p14:tracePt t="16706" x="3163888" y="1860550"/>
          <p14:tracePt t="16723" x="3121025" y="1746250"/>
          <p14:tracePt t="16739" x="3055938" y="1651000"/>
          <p14:tracePt t="16756" x="2971800" y="1549400"/>
          <p14:tracePt t="16757" x="2967038" y="1543050"/>
          <p14:tracePt t="16773" x="2882900" y="1465263"/>
          <p14:tracePt t="16781" x="2846388" y="1435100"/>
          <p14:tracePt t="16804" x="2738438" y="1370013"/>
          <p14:tracePt t="16822" x="2655888" y="1333500"/>
          <p14:tracePt t="16829" x="2625725" y="1322388"/>
          <p14:tracePt t="16830" x="2619375" y="1316038"/>
          <p14:tracePt t="16846" x="2554288" y="1298575"/>
          <p14:tracePt t="16863" x="2487613" y="1285875"/>
          <p14:tracePt t="16880" x="2416175" y="1273175"/>
          <p14:tracePt t="16897" x="2344738" y="1273175"/>
          <p14:tracePt t="16913" x="2278063" y="1279525"/>
          <p14:tracePt t="16923" x="2247900" y="1285875"/>
          <p14:tracePt t="16940" x="2206625" y="1298575"/>
          <p14:tracePt t="16957" x="2170113" y="1309688"/>
          <p14:tracePt t="16974" x="2141538" y="1322388"/>
          <p14:tracePt t="16975" x="2135188" y="1322388"/>
          <p14:tracePt t="16991" x="2117725" y="1327150"/>
          <p14:tracePt t="17007" x="2105025" y="1333500"/>
          <p14:tracePt t="18091" x="2105025" y="1339850"/>
          <p14:tracePt t="18105" x="2135188" y="1350963"/>
          <p14:tracePt t="18123" x="2200275" y="1381125"/>
          <p14:tracePt t="18140" x="2290763" y="1428750"/>
          <p14:tracePt t="18157" x="2403475" y="1489075"/>
          <p14:tracePt t="18179" x="2571750" y="1579563"/>
          <p14:tracePt t="18180" x="2578100" y="1584325"/>
          <p14:tracePt t="18181" x="2582863" y="1590675"/>
          <p14:tracePt t="18205" x="2738438" y="1674813"/>
          <p14:tracePt t="18223" x="2835275" y="1735138"/>
          <p14:tracePt t="18240" x="2913063" y="1776413"/>
          <p14:tracePt t="18256" x="2984500" y="1817688"/>
          <p14:tracePt t="18272" x="3055938" y="1860550"/>
          <p14:tracePt t="18290" x="3127375" y="1901825"/>
          <p14:tracePt t="18305" x="3170238" y="1919288"/>
          <p14:tracePt t="18321" x="3194050" y="1925638"/>
          <p14:tracePt t="18338" x="3205163" y="1931988"/>
          <p14:tracePt t="18486" x="3205163" y="1949450"/>
          <p14:tracePt t="18503" x="3205163" y="1962150"/>
          <p14:tracePt t="18520" x="3205163" y="1966913"/>
          <p14:tracePt t="19070" x="3205163" y="1973263"/>
          <p14:tracePt t="19077" x="3211513" y="1979613"/>
          <p14:tracePt t="19105" x="3248025" y="2009775"/>
          <p14:tracePt t="19112" x="3259138" y="2016125"/>
          <p14:tracePt t="19129" x="3282950" y="2033588"/>
          <p14:tracePt t="19129" x="3289300" y="2033588"/>
          <p14:tracePt t="19147" x="3325813" y="2057400"/>
          <p14:tracePt t="19163" x="3354388" y="2074863"/>
          <p14:tracePt t="19172" x="3373438" y="2081213"/>
          <p14:tracePt t="19189" x="3408363" y="2093913"/>
          <p14:tracePt t="19206" x="3438525" y="2105025"/>
          <p14:tracePt t="19223" x="3475038" y="2111375"/>
          <p14:tracePt t="19239" x="3498850" y="2117725"/>
          <p14:tracePt t="19256" x="3516313" y="2122488"/>
          <p14:tracePt t="19272" x="3529013" y="2122488"/>
          <p14:tracePt t="19288" x="3533775" y="2122488"/>
          <p14:tracePt t="19305" x="3540125" y="2122488"/>
          <p14:tracePt t="19312" x="3546475" y="2122488"/>
          <p14:tracePt t="19338" x="3563938" y="2122488"/>
          <p14:tracePt t="19344" x="3570288" y="2122488"/>
          <p14:tracePt t="19361" x="3582988" y="2128838"/>
          <p14:tracePt t="19377" x="3587750" y="2128838"/>
          <p14:tracePt t="19394" x="3600450" y="2128838"/>
          <p14:tracePt t="19410" x="3606800" y="2128838"/>
          <p14:tracePt t="19426" x="3611563" y="2128838"/>
          <p14:tracePt t="19536" x="3594100" y="2117725"/>
          <p14:tracePt t="19553" x="3552825" y="2105025"/>
          <p14:tracePt t="19570" x="3492500" y="2098675"/>
          <p14:tracePt t="19578" x="3462338" y="2093913"/>
          <p14:tracePt t="19595" x="3378200" y="2087563"/>
          <p14:tracePt t="19611" x="3300413" y="2087563"/>
          <p14:tracePt t="19629" x="3235325" y="2087563"/>
          <p14:tracePt t="19646" x="3170238" y="2087563"/>
          <p14:tracePt t="19657" x="3140075" y="2087563"/>
          <p14:tracePt t="19672" x="3103563" y="2093913"/>
          <p14:tracePt t="19689" x="3073400" y="2105025"/>
          <p14:tracePt t="19706" x="3038475" y="2117725"/>
          <p14:tracePt t="19722" x="3008313" y="2122488"/>
          <p14:tracePt t="19739" x="2978150" y="2135188"/>
          <p14:tracePt t="19755" x="2960688" y="2141538"/>
          <p14:tracePt t="19773" x="2936875" y="2159000"/>
          <p14:tracePt t="19789" x="2913063" y="2176463"/>
          <p14:tracePt t="19797" x="2906713" y="2189163"/>
          <p14:tracePt t="19813" x="2882900" y="2212975"/>
          <p14:tracePt t="19830" x="2870200" y="2236788"/>
          <p14:tracePt t="19846" x="2863850" y="2260600"/>
          <p14:tracePt t="19863" x="2863850" y="2297113"/>
          <p14:tracePt t="19880" x="2894013" y="2351088"/>
          <p14:tracePt t="19896" x="2936875" y="2405063"/>
          <p14:tracePt t="19906" x="2967038" y="2433638"/>
          <p14:tracePt t="19923" x="3025775" y="2476500"/>
          <p14:tracePt t="19940" x="3097213" y="2511425"/>
          <p14:tracePt t="19957" x="3175000" y="2541588"/>
          <p14:tracePt t="19969" x="3235325" y="2554288"/>
          <p14:tracePt t="19970" x="3241675" y="2554288"/>
          <p14:tracePt t="19988" x="3330575" y="2571750"/>
          <p14:tracePt t="20005" x="3414713" y="2584450"/>
          <p14:tracePt t="20021" x="3486150" y="2584450"/>
          <p14:tracePt t="20039" x="3533775" y="2578100"/>
          <p14:tracePt t="20056" x="3570288" y="2554288"/>
          <p14:tracePt t="20063" x="3587750" y="2535238"/>
          <p14:tracePt t="20080" x="3617913" y="2476500"/>
          <p14:tracePt t="20098" x="3641725" y="2405063"/>
          <p14:tracePt t="20114" x="3654425" y="2362200"/>
          <p14:tracePt t="20130" x="3654425" y="2327275"/>
          <p14:tracePt t="20147" x="3654425" y="2297113"/>
          <p14:tracePt t="20156" x="3654425" y="2278063"/>
          <p14:tracePt t="20172" x="3641725" y="2260600"/>
          <p14:tracePt t="20189" x="3630613" y="2243138"/>
          <p14:tracePt t="20206" x="3617913" y="2224088"/>
          <p14:tracePt t="20223" x="3600450" y="2219325"/>
          <p14:tracePt t="20240" x="3582988" y="2206625"/>
          <p14:tracePt t="20256" x="3563938" y="2200275"/>
          <p14:tracePt t="20273" x="3546475" y="2195513"/>
          <p14:tracePt t="20290" x="3529013" y="2189163"/>
          <p14:tracePt t="20297" x="3522663" y="2189163"/>
          <p14:tracePt t="20313" x="3498850" y="2182813"/>
          <p14:tracePt t="20330" x="3468688" y="2176463"/>
          <p14:tracePt t="20346" x="3438525" y="2176463"/>
          <p14:tracePt t="20363" x="3397250" y="2165350"/>
          <p14:tracePt t="20380" x="3354388" y="2152650"/>
          <p14:tracePt t="20381" x="3349625" y="2152650"/>
          <p14:tracePt t="20390" x="3330575" y="2152650"/>
          <p14:tracePt t="20406" x="3295650" y="2147888"/>
          <p14:tracePt t="20422" x="3265488" y="2147888"/>
          <p14:tracePt t="20439" x="3241675" y="2147888"/>
          <p14:tracePt t="20455" x="3224213" y="2147888"/>
          <p14:tracePt t="20473" x="3198813" y="2147888"/>
          <p14:tracePt t="20489" x="3170238" y="2152650"/>
          <p14:tracePt t="20506" x="3133725" y="2165350"/>
          <p14:tracePt t="20523" x="3097213" y="2176463"/>
          <p14:tracePt t="20531" x="3079750" y="2182813"/>
          <p14:tracePt t="20554" x="3038475" y="2195513"/>
          <p14:tracePt t="20571" x="3014663" y="2212975"/>
          <p14:tracePt t="20572" x="3008313" y="2212975"/>
          <p14:tracePt t="20579" x="3001963" y="2212975"/>
          <p14:tracePt t="20596" x="2984500" y="2230438"/>
          <p14:tracePt t="20613" x="2967038" y="2249488"/>
          <p14:tracePt t="20630" x="2947988" y="2273300"/>
          <p14:tracePt t="20646" x="2936875" y="2301875"/>
          <p14:tracePt t="20663" x="2930525" y="2344738"/>
          <p14:tracePt t="20672" x="2930525" y="2368550"/>
          <p14:tracePt t="20689" x="2930525" y="2409825"/>
          <p14:tracePt t="20706" x="2947988" y="2457450"/>
          <p14:tracePt t="20723" x="2967038" y="2493963"/>
          <p14:tracePt t="20724" x="2967038" y="2500313"/>
          <p14:tracePt t="20739" x="2990850" y="2524125"/>
          <p14:tracePt t="20756" x="3014663" y="2547938"/>
          <p14:tracePt t="20772" x="3038475" y="2571750"/>
          <p14:tracePt t="20773" x="3043238" y="2571750"/>
          <p14:tracePt t="20790" x="3073400" y="2589213"/>
          <p14:tracePt t="20797" x="3086100" y="2595563"/>
          <p14:tracePt t="20813" x="3121025" y="2613025"/>
          <p14:tracePt t="20830" x="3170238" y="2625725"/>
          <p14:tracePt t="20847" x="3228975" y="2643188"/>
          <p14:tracePt t="20864" x="3289300" y="2662238"/>
          <p14:tracePt t="20880" x="3360738" y="2667000"/>
          <p14:tracePt t="20897" x="3438525" y="2679700"/>
          <p14:tracePt t="20906" x="3479800" y="2679700"/>
          <p14:tracePt t="20923" x="3557588" y="2686050"/>
          <p14:tracePt t="20940" x="3624263" y="2673350"/>
          <p14:tracePt t="20957" x="3684588" y="2649538"/>
          <p14:tracePt t="20973" x="3736975" y="2601913"/>
          <p14:tracePt t="20990" x="3786188" y="2547938"/>
          <p14:tracePt t="21006" x="3810000" y="2506663"/>
          <p14:tracePt t="21023" x="3827463" y="2463800"/>
          <p14:tracePt t="21039" x="3840163" y="2428875"/>
          <p14:tracePt t="21047" x="3840163" y="2409825"/>
          <p14:tracePt t="21063" x="3844925" y="2368550"/>
          <p14:tracePt t="21080" x="3844925" y="2338388"/>
          <p14:tracePt t="21099" x="3844925" y="2308225"/>
          <p14:tracePt t="21113" x="3833813" y="2284413"/>
          <p14:tracePt t="21130" x="3803650" y="2249488"/>
          <p14:tracePt t="21147" x="3756025" y="2212975"/>
          <p14:tracePt t="21156" x="3725863" y="2189163"/>
          <p14:tracePt t="21172" x="3665538" y="2165350"/>
          <p14:tracePt t="21190" x="3606800" y="2147888"/>
          <p14:tracePt t="21207" x="3557588" y="2141538"/>
          <p14:tracePt t="21223" x="3516313" y="2135188"/>
          <p14:tracePt t="21239" x="3475038" y="2135188"/>
          <p14:tracePt t="21256" x="3444875" y="2135188"/>
          <p14:tracePt t="21273" x="3414713" y="2141538"/>
          <p14:tracePt t="21289" x="3384550" y="2152650"/>
          <p14:tracePt t="21296" x="3373438" y="2159000"/>
          <p14:tracePt t="21313" x="3349625" y="2165350"/>
          <p14:tracePt t="21329" x="3325813" y="2165350"/>
          <p14:tracePt t="21346" x="3313113" y="2171700"/>
          <p14:tracePt t="21347" x="3306763" y="2171700"/>
          <p14:tracePt t="21363" x="3300413" y="2171700"/>
          <p14:tracePt t="21642" x="3306763" y="2171700"/>
          <p14:tracePt t="21656" x="3313113" y="2171700"/>
          <p14:tracePt t="21673" x="3319463" y="2171700"/>
          <p14:tracePt t="21690" x="3336925" y="2171700"/>
          <p14:tracePt t="21706" x="3349625" y="2171700"/>
          <p14:tracePt t="21722" x="3360738" y="2176463"/>
          <p14:tracePt t="21739" x="3373438" y="2182813"/>
          <p14:tracePt t="21755" x="3378200" y="2189163"/>
          <p14:tracePt t="21849" x="3384550" y="2189163"/>
          <p14:tracePt t="22362" x="3397250" y="2189163"/>
          <p14:tracePt t="22379" x="3421063" y="2200275"/>
          <p14:tracePt t="22395" x="3462338" y="2219325"/>
          <p14:tracePt t="22412" x="3516313" y="2236788"/>
          <p14:tracePt t="22422" x="3546475" y="2249488"/>
          <p14:tracePt t="22423" x="3552825" y="2249488"/>
          <p14:tracePt t="22439" x="3600450" y="2266950"/>
          <p14:tracePt t="22456" x="3635375" y="2278063"/>
          <p14:tracePt t="22472" x="3654425" y="2278063"/>
          <p14:tracePt t="22473" x="3654425" y="2284413"/>
          <p14:tracePt t="22489" x="3665538" y="2284413"/>
          <p14:tracePt t="22504" x="3671888" y="2284413"/>
          <p14:tracePt t="22549" x="3678238" y="2284413"/>
          <p14:tracePt t="22563" x="3689350" y="2284413"/>
          <p14:tracePt t="22579" x="3708400" y="2290763"/>
          <p14:tracePt t="22580" x="3713163" y="2290763"/>
          <p14:tracePt t="22596" x="3736975" y="2297113"/>
          <p14:tracePt t="22613" x="3767138" y="2297113"/>
          <p14:tracePt t="22629" x="3790950" y="2301875"/>
          <p14:tracePt t="22646" x="3814763" y="2301875"/>
          <p14:tracePt t="22656" x="3821113" y="2301875"/>
          <p14:tracePt t="22673" x="3833813" y="2301875"/>
          <p14:tracePt t="24187" x="3840163" y="2290763"/>
          <p14:tracePt t="24204" x="3844925" y="2260600"/>
          <p14:tracePt t="24221" x="3851275" y="2236788"/>
          <p14:tracePt t="24238" x="3857625" y="2224088"/>
          <p14:tracePt t="24254" x="3868738" y="2219325"/>
          <p14:tracePt t="24272" x="3875088" y="2206625"/>
          <p14:tracePt t="24288" x="3887788" y="2200275"/>
          <p14:tracePt t="24305" x="3898900" y="2195513"/>
          <p14:tracePt t="24321" x="3905250" y="2189163"/>
          <p14:tracePt t="24328" x="3911600" y="2189163"/>
          <p14:tracePt t="24344" x="3916363" y="2189163"/>
          <p14:tracePt t="24360" x="3929063" y="2182813"/>
          <p14:tracePt t="24377" x="3946525" y="2182813"/>
          <p14:tracePt t="24394" x="3970338" y="2182813"/>
          <p14:tracePt t="24410" x="3994150" y="2182813"/>
          <p14:tracePt t="24427" x="4013200" y="2182813"/>
          <p14:tracePt t="24437" x="4019550" y="2182813"/>
          <p14:tracePt t="24454" x="4024313" y="2182813"/>
          <p14:tracePt t="24470" x="4024313" y="2189163"/>
          <p14:tracePt t="24487" x="4030663" y="2189163"/>
          <p14:tracePt t="24504" x="4043363" y="2195513"/>
          <p14:tracePt t="24521" x="4067175" y="2200275"/>
          <p14:tracePt t="24538" x="4084638" y="2206625"/>
          <p14:tracePt t="24554" x="4108450" y="2212975"/>
          <p14:tracePt t="24562" x="4114800" y="2219325"/>
          <p14:tracePt t="24579" x="4125913" y="2219325"/>
          <p14:tracePt t="24595" x="4132263" y="2219325"/>
          <p14:tracePt t="24972" x="4144963" y="2219325"/>
          <p14:tracePt t="24988" x="4168775" y="2206625"/>
          <p14:tracePt t="25005" x="4203700" y="2200275"/>
          <p14:tracePt t="25021" x="4251325" y="2195513"/>
          <p14:tracePt t="25038" x="4329113" y="2189163"/>
          <p14:tracePt t="25039" x="4335463" y="2189163"/>
          <p14:tracePt t="25046" x="4371975" y="2189163"/>
          <p14:tracePt t="25072" x="4497388" y="2200275"/>
          <p14:tracePt t="25079" x="4527550" y="2206625"/>
          <p14:tracePt t="25097" x="4586288" y="2219325"/>
          <p14:tracePt t="25113" x="4610100" y="2219325"/>
          <p14:tracePt t="25114" x="4610100" y="2224088"/>
          <p14:tracePt t="25129" x="4616450" y="2224088"/>
          <p14:tracePt t="25146" x="4622800" y="2224088"/>
          <p14:tracePt t="25162" x="4629150" y="2224088"/>
          <p14:tracePt t="25172" x="4635500" y="2224088"/>
          <p14:tracePt t="25189" x="4646613" y="2230438"/>
          <p14:tracePt t="25206" x="4676775" y="2249488"/>
          <p14:tracePt t="25223" x="4718050" y="2266950"/>
          <p14:tracePt t="25240" x="4765675" y="2284413"/>
          <p14:tracePt t="25256" x="4814888" y="2301875"/>
          <p14:tracePt t="25257" x="4819650" y="2308225"/>
          <p14:tracePt t="25265" x="4849813" y="2320925"/>
          <p14:tracePt t="25288" x="4921250" y="2362200"/>
          <p14:tracePt t="25305" x="4964113" y="2392363"/>
          <p14:tracePt t="25306" x="4970463" y="2392363"/>
          <p14:tracePt t="25313" x="4981575" y="2409825"/>
          <p14:tracePt t="25330" x="5011738" y="2428875"/>
          <p14:tracePt t="25346" x="5018088" y="2439988"/>
          <p14:tracePt t="25392" x="5018088" y="2446338"/>
          <p14:tracePt t="25532" x="5005388" y="2446338"/>
          <p14:tracePt t="25546" x="4994275" y="2446338"/>
          <p14:tracePt t="25563" x="4981575" y="2446338"/>
          <p14:tracePt t="25579" x="4975225" y="2446338"/>
          <p14:tracePt t="25596" x="4964113" y="2446338"/>
          <p14:tracePt t="25596" x="4964113" y="2439988"/>
          <p14:tracePt t="25612" x="4957763" y="2439988"/>
          <p14:tracePt t="25629" x="4945063" y="2433638"/>
          <p14:tracePt t="25646" x="4940300" y="2433638"/>
          <p14:tracePt t="25656" x="4933950" y="2428875"/>
          <p14:tracePt t="25687" x="4927600" y="2428875"/>
          <p14:tracePt t="25828" x="4927600" y="2422525"/>
          <p14:tracePt t="25894" x="4933950" y="2422525"/>
          <p14:tracePt t="25986" x="4940300" y="2422525"/>
          <p14:tracePt t="26336" x="4940300" y="2416175"/>
          <p14:tracePt t="26520" x="4927600" y="2416175"/>
          <p14:tracePt t="26536" x="4903788" y="2416175"/>
          <p14:tracePt t="26553" x="4879975" y="2416175"/>
          <p14:tracePt t="26569" x="4862513" y="2422525"/>
          <p14:tracePt t="26586" x="4838700" y="2428875"/>
          <p14:tracePt t="26593" x="4826000" y="2433638"/>
          <p14:tracePt t="26610" x="4795838" y="2446338"/>
          <p14:tracePt t="26626" x="4765675" y="2463800"/>
          <p14:tracePt t="26643" x="4741863" y="2476500"/>
          <p14:tracePt t="26659" x="4724400" y="2481263"/>
          <p14:tracePt t="26676" x="4713288" y="2481263"/>
          <p14:tracePt t="26693" x="4694238" y="2487613"/>
          <p14:tracePt t="26703" x="4683125" y="2487613"/>
          <p14:tracePt t="26720" x="4664075" y="2487613"/>
          <p14:tracePt t="26737" x="4652963" y="2487613"/>
          <p14:tracePt t="26754" x="4640263" y="2487613"/>
          <p14:tracePt t="26770" x="4635500" y="2487613"/>
          <p14:tracePt t="26787" x="4622800" y="2481263"/>
          <p14:tracePt t="26804" x="4610100" y="2476500"/>
          <p14:tracePt t="26812" x="4605338" y="2476500"/>
          <p14:tracePt t="26828" x="4592638" y="2463800"/>
          <p14:tracePt t="26845" x="4581525" y="2457450"/>
          <p14:tracePt t="26871" x="4575175" y="2457450"/>
          <p14:tracePt t="27046" x="4581525" y="2463800"/>
          <p14:tracePt t="27063" x="4592638" y="2470150"/>
          <p14:tracePt t="27079" x="4605338" y="2476500"/>
          <p14:tracePt t="27097" x="4635500" y="2487613"/>
          <p14:tracePt t="27114" x="4670425" y="2500313"/>
          <p14:tracePt t="27130" x="4706938" y="2506663"/>
          <p14:tracePt t="27140" x="4730750" y="2511425"/>
          <p14:tracePt t="27156" x="4765675" y="2517775"/>
          <p14:tracePt t="27172" x="4791075" y="2524125"/>
          <p14:tracePt t="27189" x="4808538" y="2524125"/>
          <p14:tracePt t="27206" x="4819650" y="2524125"/>
          <p14:tracePt t="27222" x="4832350" y="2511425"/>
          <p14:tracePt t="27239" x="4849813" y="2500313"/>
          <p14:tracePt t="27255" x="4856163" y="2493963"/>
          <p14:tracePt t="27271" x="4862513" y="2487613"/>
          <p14:tracePt t="27288" x="4867275" y="2481263"/>
          <p14:tracePt t="27304" x="4873625" y="2481263"/>
          <p14:tracePt t="27321" x="4873625" y="2476500"/>
          <p14:tracePt t="27344" x="4879975" y="2470150"/>
          <p14:tracePt t="27361" x="4886325" y="2463800"/>
          <p14:tracePt t="27378" x="4892675" y="2452688"/>
          <p14:tracePt t="27395" x="4897438" y="2439988"/>
          <p14:tracePt t="27411" x="4903788" y="2428875"/>
          <p14:tracePt t="27421" x="4903788" y="2422525"/>
          <p14:tracePt t="27438" x="4910138" y="2409825"/>
          <p14:tracePt t="27454" x="4910138" y="2405063"/>
          <p14:tracePt t="27471" x="4910138" y="2398713"/>
          <p14:tracePt t="27488" x="4916488" y="2398713"/>
          <p14:tracePt t="27535" x="4916488" y="2392363"/>
          <p14:tracePt t="27550" x="4916488" y="2379663"/>
          <p14:tracePt t="27564" x="4921250" y="2362200"/>
          <p14:tracePt t="27580" x="4927600" y="2351088"/>
          <p14:tracePt t="28804" x="4927600" y="2344738"/>
          <p14:tracePt t="28821" x="4927600" y="2327275"/>
          <p14:tracePt t="28829" x="4927600" y="2314575"/>
          <p14:tracePt t="28846" x="4933950" y="2301875"/>
          <p14:tracePt t="28863" x="4940300" y="2290763"/>
          <p14:tracePt t="28879" x="4945063" y="2290763"/>
          <p14:tracePt t="29139" x="4933950" y="2290763"/>
          <p14:tracePt t="29156" x="4910138" y="2301875"/>
          <p14:tracePt t="29172" x="4879975" y="2314575"/>
          <p14:tracePt t="29189" x="4849813" y="2320925"/>
          <p14:tracePt t="29207" x="4826000" y="2327275"/>
          <p14:tracePt t="29222" x="4808538" y="2332038"/>
          <p14:tracePt t="29323" x="4819650" y="2332038"/>
          <p14:tracePt t="29340" x="4856163" y="2327275"/>
          <p14:tracePt t="29356" x="4916488" y="2308225"/>
          <p14:tracePt t="29373" x="5011738" y="2273300"/>
          <p14:tracePt t="29389" x="5100638" y="2230438"/>
          <p14:tracePt t="29413" x="5227638" y="2159000"/>
          <p14:tracePt t="29423" x="5268913" y="2128838"/>
          <p14:tracePt t="29440" x="5322888" y="2081213"/>
          <p14:tracePt t="29455" x="5364163" y="2039938"/>
          <p14:tracePt t="29473" x="5394325" y="1997075"/>
          <p14:tracePt t="29490" x="5411788" y="1962150"/>
          <p14:tracePt t="29506" x="5424488" y="1931988"/>
          <p14:tracePt t="29522" x="5435600" y="1895475"/>
          <p14:tracePt t="29539" x="5448300" y="1860550"/>
          <p14:tracePt t="29555" x="5459413" y="1824038"/>
          <p14:tracePt t="29573" x="5472113" y="1787525"/>
          <p14:tracePt t="29589" x="5483225" y="1752600"/>
          <p14:tracePt t="29605" x="5495925" y="1716088"/>
          <p14:tracePt t="29623" x="5513388" y="1674813"/>
          <p14:tracePt t="29640" x="5526088" y="1627188"/>
          <p14:tracePt t="29664" x="5537200" y="1573213"/>
          <p14:tracePt t="29673" x="5537200" y="1549400"/>
          <p14:tracePt t="29688" x="5537200" y="1512888"/>
          <p14:tracePt t="29705" x="5526088" y="1471613"/>
          <p14:tracePt t="29721" x="5495925" y="1435100"/>
          <p14:tracePt t="29738" x="5459413" y="1411288"/>
          <p14:tracePt t="29755" x="5418138" y="1393825"/>
          <p14:tracePt t="29772" x="5364163" y="1381125"/>
          <p14:tracePt t="29788" x="5316538" y="1381125"/>
          <p14:tracePt t="29805" x="5268913" y="1381125"/>
          <p14:tracePt t="29813" x="5251450" y="1381125"/>
          <p14:tracePt t="29813" x="5245100" y="1381125"/>
          <p14:tracePt t="29829" x="5197475" y="1393825"/>
          <p14:tracePt t="29847" x="5143500" y="1411288"/>
          <p14:tracePt t="29864" x="5089525" y="1428750"/>
          <p14:tracePt t="29880" x="5041900" y="1458913"/>
          <p14:tracePt t="29897" x="4987925" y="1489075"/>
          <p14:tracePt t="29906" x="4964113" y="1506538"/>
          <p14:tracePt t="29923" x="4927600" y="1536700"/>
          <p14:tracePt t="29940" x="4903788" y="1560513"/>
          <p14:tracePt t="29956" x="4886325" y="1584325"/>
          <p14:tracePt t="29973" x="4873625" y="1614488"/>
          <p14:tracePt t="29990" x="4856163" y="1651000"/>
          <p14:tracePt t="30006" x="4856163" y="1681163"/>
          <p14:tracePt t="30007" x="4849813" y="1685925"/>
          <p14:tracePt t="30023" x="4849813" y="1716088"/>
          <p14:tracePt t="30031" x="4849813" y="1728788"/>
          <p14:tracePt t="30054" x="4856163" y="1782763"/>
          <p14:tracePt t="30062" x="4862513" y="1800225"/>
          <p14:tracePt t="30089" x="4897438" y="1860550"/>
          <p14:tracePt t="30096" x="4910138" y="1878013"/>
          <p14:tracePt t="30097" x="4910138" y="1884363"/>
          <p14:tracePt t="30113" x="4940300" y="1914525"/>
          <p14:tracePt t="30130" x="4970463" y="1943100"/>
          <p14:tracePt t="30131" x="4975225" y="1943100"/>
          <p14:tracePt t="30140" x="4994275" y="1962150"/>
          <p14:tracePt t="30162" x="5041900" y="1985963"/>
          <p14:tracePt t="30172" x="5059363" y="1992313"/>
          <p14:tracePt t="30189" x="5113338" y="2009775"/>
          <p14:tracePt t="30207" x="5173663" y="2027238"/>
          <p14:tracePt t="30223" x="5245100" y="2039938"/>
          <p14:tracePt t="30240" x="5322888" y="2044700"/>
          <p14:tracePt t="30241" x="5329238" y="2044700"/>
          <p14:tracePt t="30256" x="5394325" y="2044700"/>
          <p14:tracePt t="30257" x="5400675" y="2044700"/>
          <p14:tracePt t="30274" x="5459413" y="2039938"/>
          <p14:tracePt t="30281" x="5478463" y="2033588"/>
          <p14:tracePt t="30306" x="5532438" y="2003425"/>
          <p14:tracePt t="30313" x="5543550" y="1997075"/>
          <p14:tracePt t="30314" x="5543550" y="1992313"/>
          <p14:tracePt t="30329" x="5567363" y="1966913"/>
          <p14:tracePt t="30346" x="5586413" y="1943100"/>
          <p14:tracePt t="30347" x="5586413" y="1938338"/>
          <p14:tracePt t="30363" x="5610225" y="1901825"/>
          <p14:tracePt t="30380" x="5634038" y="1860550"/>
          <p14:tracePt t="30397" x="5657850" y="1817688"/>
          <p14:tracePt t="30407" x="5668963" y="1787525"/>
          <p14:tracePt t="30423" x="5688013" y="1746250"/>
          <p14:tracePt t="30439" x="5699125" y="1698625"/>
          <p14:tracePt t="30456" x="5705475" y="1651000"/>
          <p14:tracePt t="30473" x="5705475" y="1608138"/>
          <p14:tracePt t="30490" x="5692775" y="1566863"/>
          <p14:tracePt t="30507" x="5664200" y="1519238"/>
          <p14:tracePt t="30515" x="5645150" y="1489075"/>
          <p14:tracePt t="30538" x="5556250" y="1417638"/>
          <p14:tracePt t="30555" x="5495925" y="1387475"/>
          <p14:tracePt t="30556" x="5495925" y="1381125"/>
          <p14:tracePt t="30563" x="5478463" y="1376363"/>
          <p14:tracePt t="30579" x="5441950" y="1363663"/>
          <p14:tracePt t="30597" x="5411788" y="1357313"/>
          <p14:tracePt t="30614" x="5387975" y="1357313"/>
          <p14:tracePt t="30630" x="5357813" y="1357313"/>
          <p14:tracePt t="30647" x="5322888" y="1363663"/>
          <p14:tracePt t="30656" x="5299075" y="1370013"/>
          <p14:tracePt t="30672" x="5256213" y="1387475"/>
          <p14:tracePt t="30673" x="5251450" y="1387475"/>
          <p14:tracePt t="30690" x="5208588" y="1411288"/>
          <p14:tracePt t="30707" x="5160963" y="1441450"/>
          <p14:tracePt t="30724" x="5113338" y="1477963"/>
          <p14:tracePt t="30740" x="5072063" y="1506538"/>
          <p14:tracePt t="30757" x="5029200" y="1549400"/>
          <p14:tracePt t="30773" x="4999038" y="1597025"/>
          <p14:tracePt t="30790" x="4981575" y="1644650"/>
          <p14:tracePt t="30797" x="4975225" y="1662113"/>
          <p14:tracePt t="30813" x="4970463" y="1709738"/>
          <p14:tracePt t="30814" x="4970463" y="1716088"/>
          <p14:tracePt t="30831" x="4970463" y="1763713"/>
          <p14:tracePt t="30846" x="4975225" y="1806575"/>
          <p14:tracePt t="30864" x="4999038" y="1847850"/>
          <p14:tracePt t="30881" x="5029200" y="1890713"/>
          <p14:tracePt t="30890" x="5046663" y="1914525"/>
          <p14:tracePt t="30906" x="5089525" y="1949450"/>
          <p14:tracePt t="30923" x="5137150" y="1979613"/>
          <p14:tracePt t="30941" x="5202238" y="2003425"/>
          <p14:tracePt t="30956" x="5262563" y="2016125"/>
          <p14:tracePt t="30974" x="5334000" y="2016125"/>
          <p14:tracePt t="30990" x="5400675" y="2016125"/>
          <p14:tracePt t="31007" x="5472113" y="2003425"/>
          <p14:tracePt t="31023" x="5537200" y="1979613"/>
          <p14:tracePt t="31024" x="5543550" y="1979613"/>
          <p14:tracePt t="31031" x="5567363" y="1966913"/>
          <p14:tracePt t="31047" x="5621338" y="1931988"/>
          <p14:tracePt t="31064" x="5668963" y="1884363"/>
          <p14:tracePt t="31080" x="5699125" y="1830388"/>
          <p14:tracePt t="31081" x="5699125" y="1824038"/>
          <p14:tracePt t="31098" x="5722938" y="1758950"/>
          <p14:tracePt t="31115" x="5729288" y="1685925"/>
          <p14:tracePt t="31130" x="5722938" y="1627188"/>
          <p14:tracePt t="31147" x="5692775" y="1560513"/>
          <p14:tracePt t="31156" x="5675313" y="1530350"/>
          <p14:tracePt t="31172" x="5634038" y="1477963"/>
          <p14:tracePt t="31189" x="5603875" y="1447800"/>
          <p14:tracePt t="31206" x="5580063" y="1423988"/>
          <p14:tracePt t="31223" x="5556250" y="1411288"/>
          <p14:tracePt t="31240" x="5526088" y="1393825"/>
          <p14:tracePt t="31257" x="5478463" y="1381125"/>
          <p14:tracePt t="31274" x="5424488" y="1370013"/>
          <p14:tracePt t="31281" x="5400675" y="1363663"/>
          <p14:tracePt t="31297" x="5353050" y="1357313"/>
          <p14:tracePt t="31314" x="5303838" y="1357313"/>
          <p14:tracePt t="31331" x="5245100" y="1370013"/>
          <p14:tracePt t="31347" x="5191125" y="1400175"/>
          <p14:tracePt t="31364" x="5143500" y="1428750"/>
          <p14:tracePt t="31381" x="5089525" y="1471613"/>
          <p14:tracePt t="31397" x="5053013" y="1519238"/>
          <p14:tracePt t="31406" x="5029200" y="1543050"/>
          <p14:tracePt t="31407" x="5022850" y="1549400"/>
          <p14:tracePt t="31422" x="4994275" y="1590675"/>
          <p14:tracePt t="31440" x="4964113" y="1638300"/>
          <p14:tracePt t="31456" x="4951413" y="1681163"/>
          <p14:tracePt t="31473" x="4940300" y="1698625"/>
          <p14:tracePt t="31490" x="4940300" y="1704975"/>
          <p14:tracePt t="31627" x="4951413" y="1709738"/>
          <p14:tracePt t="31644" x="4987925" y="1739900"/>
          <p14:tracePt t="31661" x="5035550" y="1770063"/>
          <p14:tracePt t="31678" x="5095875" y="1800225"/>
          <p14:tracePt t="31688" x="5130800" y="1812925"/>
          <p14:tracePt t="31705" x="5208588" y="1830388"/>
          <p14:tracePt t="31722" x="5299075" y="1836738"/>
          <p14:tracePt t="31739" x="5387975" y="1841500"/>
          <p14:tracePt t="31756" x="5459413" y="1841500"/>
          <p14:tracePt t="31773" x="5508625" y="1841500"/>
          <p14:tracePt t="31780" x="5526088" y="1841500"/>
          <p14:tracePt t="31804" x="5537200" y="1841500"/>
          <p14:tracePt t="31822" x="5526088" y="1847850"/>
          <p14:tracePt t="31828" x="5519738" y="1854200"/>
          <p14:tracePt t="31829" x="5513388" y="1860550"/>
          <p14:tracePt t="31846" x="5502275" y="1871663"/>
          <p14:tracePt t="32126" x="5495925" y="1860550"/>
          <p14:tracePt t="32146" x="5483225" y="1841500"/>
          <p14:tracePt t="32156" x="5478463" y="1830388"/>
          <p14:tracePt t="32173" x="5472113" y="1812925"/>
          <p14:tracePt t="32189" x="5472113" y="1800225"/>
          <p14:tracePt t="32190" x="5472113" y="1793875"/>
          <p14:tracePt t="32206" x="5478463" y="1782763"/>
          <p14:tracePt t="32223" x="5483225" y="1776413"/>
          <p14:tracePt t="32270" x="5483225" y="1770063"/>
          <p14:tracePt t="32302" x="5478463" y="1770063"/>
          <p14:tracePt t="32578" x="5472113" y="1763713"/>
          <p14:tracePt t="32594" x="5459413" y="1758950"/>
          <p14:tracePt t="32610" x="5454650" y="1752600"/>
          <p14:tracePt t="32626" x="5448300" y="1746250"/>
          <p14:tracePt t="32643" x="5435600" y="1739900"/>
          <p14:tracePt t="32657" x="5435600" y="1735138"/>
          <p14:tracePt t="33140" x="5430838" y="1735138"/>
          <p14:tracePt t="33158" x="5418138" y="1735138"/>
          <p14:tracePt t="33174" x="5394325" y="1735138"/>
          <p14:tracePt t="33190" x="5353050" y="1735138"/>
          <p14:tracePt t="33208" x="5316538" y="1735138"/>
          <p14:tracePt t="33209" x="5310188" y="1735138"/>
          <p14:tracePt t="33219" x="5299075" y="1728788"/>
          <p14:tracePt t="33242" x="5268913" y="1722438"/>
          <p14:tracePt t="33255" x="5256213" y="1722438"/>
          <p14:tracePt t="33274" x="5245100" y="1716088"/>
          <p14:tracePt t="33395" x="5256213" y="1716088"/>
          <p14:tracePt t="33411" x="5275263" y="1709738"/>
          <p14:tracePt t="33422" x="5286375" y="1704975"/>
          <p14:tracePt t="33423" x="5292725" y="1698625"/>
          <p14:tracePt t="33440" x="5310188" y="1692275"/>
          <p14:tracePt t="33457" x="5322888" y="1681163"/>
          <p14:tracePt t="33473" x="5329238" y="1674813"/>
          <p14:tracePt t="33489" x="5334000" y="1662113"/>
          <p14:tracePt t="33506" x="5334000" y="1651000"/>
          <p14:tracePt t="33522" x="5340350" y="1644650"/>
          <p14:tracePt t="33538" x="5340350" y="1633538"/>
          <p14:tracePt t="33556" x="5340350" y="1627188"/>
          <p14:tracePt t="33579" x="5340350" y="1620838"/>
          <p14:tracePt t="33611" x="5340350" y="1614488"/>
          <p14:tracePt t="33628" x="5329238" y="1603375"/>
          <p14:tracePt t="33644" x="5316538" y="1590675"/>
          <p14:tracePt t="33661" x="5292725" y="1573213"/>
          <p14:tracePt t="33678" x="5256213" y="1536700"/>
          <p14:tracePt t="33687" x="5221288" y="1512888"/>
          <p14:tracePt t="33705" x="5143500" y="1471613"/>
          <p14:tracePt t="33722" x="5029200" y="1411288"/>
          <p14:tracePt t="33739" x="4892675" y="1357313"/>
          <p14:tracePt t="33755" x="4760913" y="1322388"/>
          <p14:tracePt t="33756" x="4748213" y="1316038"/>
          <p14:tracePt t="33773" x="4605338" y="1292225"/>
          <p14:tracePt t="33774" x="4592638" y="1285875"/>
          <p14:tracePt t="33781" x="4533900" y="1279525"/>
          <p14:tracePt t="33797" x="4402138" y="1262063"/>
          <p14:tracePt t="33815" x="4281488" y="1249363"/>
          <p14:tracePt t="33831" x="4186238" y="1238250"/>
          <p14:tracePt t="33848" x="4097338" y="1225550"/>
          <p14:tracePt t="33864" x="4013200" y="1220788"/>
          <p14:tracePt t="33881" x="3922713" y="1220788"/>
          <p14:tracePt t="33890" x="3875088" y="1214438"/>
          <p14:tracePt t="33906" x="3786188" y="1214438"/>
          <p14:tracePt t="33924" x="3702050" y="1214438"/>
          <p14:tracePt t="33941" x="3624263" y="1208088"/>
          <p14:tracePt t="33957" x="3552825" y="1208088"/>
          <p14:tracePt t="33974" x="3475038" y="1208088"/>
          <p14:tracePt t="33990" x="3408363" y="1214438"/>
          <p14:tracePt t="34007" x="3330575" y="1214438"/>
          <p14:tracePt t="34024" x="3265488" y="1220788"/>
          <p14:tracePt t="34031" x="3241675" y="1220788"/>
          <p14:tracePt t="34047" x="3187700" y="1225550"/>
          <p14:tracePt t="34063" x="3140075" y="1231900"/>
          <p14:tracePt t="34064" x="3133725" y="1231900"/>
          <p14:tracePt t="34080" x="3097213" y="1238250"/>
          <p14:tracePt t="34097" x="3062288" y="1244600"/>
          <p14:tracePt t="34114" x="3038475" y="1244600"/>
          <p14:tracePt t="34130" x="3025775" y="1249363"/>
          <p14:tracePt t="34147" x="3019425" y="1249363"/>
          <p14:tracePt t="34156" x="3014663" y="1255713"/>
          <p14:tracePt t="34173" x="3001963" y="1268413"/>
          <p14:tracePt t="34190" x="2984500" y="1285875"/>
          <p14:tracePt t="34207" x="2967038" y="1303338"/>
          <p14:tracePt t="34223" x="2960688" y="1322388"/>
          <p14:tracePt t="34240" x="2954338" y="1346200"/>
          <p14:tracePt t="34257" x="2954338" y="1376363"/>
          <p14:tracePt t="34273" x="2947988" y="1393825"/>
          <p14:tracePt t="34281" x="2947988" y="1400175"/>
          <p14:tracePt t="34305" x="2947988" y="1417638"/>
          <p14:tracePt t="34312" x="2947988" y="1423988"/>
          <p14:tracePt t="34328" x="2947988" y="1428750"/>
          <p14:tracePt t="34344" x="2947988" y="1435100"/>
          <p14:tracePt t="34395" x="2941638" y="1441450"/>
          <p14:tracePt t="34411" x="2941638" y="1447800"/>
          <p14:tracePt t="34427" x="2941638" y="1452563"/>
          <p14:tracePt t="34437" x="2936875" y="1458913"/>
          <p14:tracePt t="34469" x="2936875" y="1465263"/>
          <p14:tracePt t="34504" x="2930525" y="1471613"/>
          <p14:tracePt t="34520" x="2930525" y="1477963"/>
          <p14:tracePt t="34538" x="2924175" y="1482725"/>
          <p14:tracePt t="34570" x="2917825" y="1482725"/>
          <p14:tracePt t="34770" x="2917825" y="1477963"/>
          <p14:tracePt t="34771" x="2917825" y="1471613"/>
          <p14:tracePt t="34788" x="2900363" y="1435100"/>
          <p14:tracePt t="34805" x="2863850" y="1387475"/>
          <p14:tracePt t="34813" x="2840038" y="1370013"/>
          <p14:tracePt t="34838" x="2751138" y="1316038"/>
          <p14:tracePt t="34839" x="2744788" y="1316038"/>
          <p14:tracePt t="34846" x="2720975" y="1309688"/>
          <p14:tracePt t="34862" x="2655888" y="1285875"/>
          <p14:tracePt t="34879" x="2582863" y="1273175"/>
          <p14:tracePt t="34897" x="2517775" y="1262063"/>
          <p14:tracePt t="34907" x="2481263" y="1262063"/>
          <p14:tracePt t="34923" x="2427288" y="1255713"/>
          <p14:tracePt t="34940" x="2374900" y="1255713"/>
          <p14:tracePt t="34957" x="2308225" y="1255713"/>
          <p14:tracePt t="34973" x="2254250" y="1262063"/>
          <p14:tracePt t="34990" x="2200275" y="1273175"/>
          <p14:tracePt t="35007" x="2152650" y="1298575"/>
          <p14:tracePt t="35015" x="2135188" y="1303338"/>
          <p14:tracePt t="35038" x="2068513" y="1339850"/>
          <p14:tracePt t="35039" x="2063750" y="1346200"/>
          <p14:tracePt t="35056" x="2009775" y="1376363"/>
          <p14:tracePt t="35063" x="1990725" y="1381125"/>
          <p14:tracePt t="35064" x="1990725" y="1387475"/>
          <p14:tracePt t="35080" x="1949450" y="1411288"/>
          <p14:tracePt t="35098" x="1912938" y="1447800"/>
          <p14:tracePt t="35114" x="1889125" y="1482725"/>
          <p14:tracePt t="35130" x="1865313" y="1525588"/>
          <p14:tracePt t="35131" x="1860550" y="1525588"/>
          <p14:tracePt t="35148" x="1847850" y="1579563"/>
          <p14:tracePt t="35156" x="1836738" y="1608138"/>
          <p14:tracePt t="35173" x="1830388" y="1651000"/>
          <p14:tracePt t="35190" x="1830388" y="1692275"/>
          <p14:tracePt t="35206" x="1830388" y="1735138"/>
          <p14:tracePt t="35223" x="1841500" y="1776413"/>
          <p14:tracePt t="35240" x="1860550" y="1817688"/>
          <p14:tracePt t="35257" x="1889125" y="1860550"/>
          <p14:tracePt t="35274" x="1919288" y="1895475"/>
          <p14:tracePt t="35281" x="1931988" y="1914525"/>
          <p14:tracePt t="35297" x="1955800" y="1938338"/>
          <p14:tracePt t="35313" x="1979613" y="1962150"/>
          <p14:tracePt t="35330" x="2009775" y="1979613"/>
          <p14:tracePt t="35347" x="2044700" y="1997075"/>
          <p14:tracePt t="35364" x="2087563" y="2009775"/>
          <p14:tracePt t="35380" x="2122488" y="2020888"/>
          <p14:tracePt t="35390" x="2146300" y="2027238"/>
          <p14:tracePt t="35406" x="2195513" y="2044700"/>
          <p14:tracePt t="35423" x="2247900" y="2057400"/>
          <p14:tracePt t="35440" x="2320925" y="2070100"/>
          <p14:tracePt t="35457" x="2398713" y="2081213"/>
          <p14:tracePt t="35473" x="2481263" y="2087563"/>
          <p14:tracePt t="35474" x="2487613" y="2087563"/>
          <p14:tracePt t="35490" x="2582863" y="2087563"/>
          <p14:tracePt t="35507" x="2690813" y="2081213"/>
          <p14:tracePt t="35523" x="2792413" y="2057400"/>
          <p14:tracePt t="35524" x="2798763" y="2057400"/>
          <p14:tracePt t="35531" x="2840038" y="2039938"/>
          <p14:tracePt t="35547" x="2917825" y="2003425"/>
          <p14:tracePt t="35564" x="2978150" y="1955800"/>
          <p14:tracePt t="35581" x="3014663" y="1908175"/>
          <p14:tracePt t="35597" x="3043238" y="1854200"/>
          <p14:tracePt t="35614" x="3062288" y="1793875"/>
          <p14:tracePt t="35631" x="3068638" y="1735138"/>
          <p14:tracePt t="35640" x="3068638" y="1704975"/>
          <p14:tracePt t="35657" x="3068638" y="1651000"/>
          <p14:tracePt t="35673" x="3062288" y="1608138"/>
          <p14:tracePt t="35690" x="3055938" y="1566863"/>
          <p14:tracePt t="35707" x="3032125" y="1525588"/>
          <p14:tracePt t="35724" x="3001963" y="1482725"/>
          <p14:tracePt t="35740" x="2967038" y="1447800"/>
          <p14:tracePt t="35757" x="2906713" y="1404938"/>
          <p14:tracePt t="35765" x="2882900" y="1387475"/>
          <p14:tracePt t="35788" x="2787650" y="1350963"/>
          <p14:tracePt t="35789" x="2781300" y="1346200"/>
          <p14:tracePt t="35805" x="2709863" y="1327150"/>
          <p14:tracePt t="35813" x="2679700" y="1322388"/>
          <p14:tracePt t="35813" x="2673350" y="1322388"/>
          <p14:tracePt t="35830" x="2601913" y="1309688"/>
          <p14:tracePt t="35847" x="2524125" y="1303338"/>
          <p14:tracePt t="35864" x="2457450" y="1303338"/>
          <p14:tracePt t="35881" x="2386013" y="1316038"/>
          <p14:tracePt t="35897" x="2314575" y="1339850"/>
          <p14:tracePt t="35898" x="2308225" y="1339850"/>
          <p14:tracePt t="35907" x="2273300" y="1350963"/>
          <p14:tracePt t="35923" x="2200275" y="1370013"/>
          <p14:tracePt t="35941" x="2128838" y="1387475"/>
          <p14:tracePt t="35957" x="2087563" y="1411288"/>
          <p14:tracePt t="35973" x="2051050" y="1435100"/>
          <p14:tracePt t="35990" x="2020888" y="1471613"/>
          <p14:tracePt t="36007" x="1997075" y="1501775"/>
          <p14:tracePt t="36015" x="1985963" y="1525588"/>
          <p14:tracePt t="36038" x="1962150" y="1579563"/>
          <p14:tracePt t="36039" x="1962150" y="1584325"/>
          <p14:tracePt t="36046" x="1955800" y="1603375"/>
          <p14:tracePt t="36047" x="1949450" y="1608138"/>
          <p14:tracePt t="36072" x="1938338" y="1698625"/>
          <p14:tracePt t="36079" x="1931988" y="1722438"/>
          <p14:tracePt t="36097" x="1931988" y="1787525"/>
          <p14:tracePt t="36114" x="1938338" y="1847850"/>
          <p14:tracePt t="36115" x="1943100" y="1847850"/>
          <p14:tracePt t="36130" x="1955800" y="1901825"/>
          <p14:tracePt t="36131" x="1962150" y="1901825"/>
          <p14:tracePt t="36140" x="1979613" y="1931988"/>
          <p14:tracePt t="36157" x="2020888" y="1985963"/>
          <p14:tracePt t="36173" x="2087563" y="2020888"/>
          <p14:tracePt t="36174" x="2087563" y="2027238"/>
          <p14:tracePt t="36190" x="2159000" y="2051050"/>
          <p14:tracePt t="36207" x="2247900" y="2063750"/>
          <p14:tracePt t="36223" x="2320925" y="2074863"/>
          <p14:tracePt t="36240" x="2392363" y="2087563"/>
          <p14:tracePt t="36257" x="2457450" y="2098675"/>
          <p14:tracePt t="36274" x="2530475" y="2111375"/>
          <p14:tracePt t="36281" x="2559050" y="2111375"/>
          <p14:tracePt t="36297" x="2636838" y="2117725"/>
          <p14:tracePt t="36314" x="2720975" y="2117725"/>
          <p14:tracePt t="36315" x="2727325" y="2117725"/>
          <p14:tracePt t="36331" x="2805113" y="2105025"/>
          <p14:tracePt t="36347" x="2870200" y="2074863"/>
          <p14:tracePt t="36364" x="2936875" y="2027238"/>
          <p14:tracePt t="36381" x="2984500" y="1973263"/>
          <p14:tracePt t="36390" x="3001963" y="1943100"/>
          <p14:tracePt t="36391" x="3008313" y="1943100"/>
          <p14:tracePt t="36406" x="3032125" y="1890713"/>
          <p14:tracePt t="36424" x="3049588" y="1830388"/>
          <p14:tracePt t="36440" x="3055938" y="1776413"/>
          <p14:tracePt t="36456" x="3055938" y="1704975"/>
          <p14:tracePt t="36473" x="3043238" y="1620838"/>
          <p14:tracePt t="36491" x="3014663" y="1549400"/>
          <p14:tracePt t="36507" x="2967038" y="1489075"/>
          <p14:tracePt t="36524" x="2900363" y="1435100"/>
          <p14:tracePt t="36531" x="2870200" y="1423988"/>
          <p14:tracePt t="36532" x="2863850" y="1417638"/>
          <p14:tracePt t="36548" x="2805113" y="1393825"/>
          <p14:tracePt t="36564" x="2738438" y="1376363"/>
          <p14:tracePt t="36581" x="2660650" y="1357313"/>
          <p14:tracePt t="36597" x="2582863" y="1346200"/>
          <p14:tracePt t="36598" x="2578100" y="1346200"/>
          <p14:tracePt t="36615" x="2493963" y="1327150"/>
          <p14:tracePt t="36631" x="2409825" y="1322388"/>
          <p14:tracePt t="36648" x="2320925" y="1322388"/>
          <p14:tracePt t="36656" x="2273300" y="1322388"/>
          <p14:tracePt t="36673" x="2182813" y="1333500"/>
          <p14:tracePt t="36691" x="2105025" y="1357313"/>
          <p14:tracePt t="36707" x="2044700" y="1381125"/>
          <p14:tracePt t="36723" x="1997075" y="1404938"/>
          <p14:tracePt t="36724" x="1990725" y="1404938"/>
          <p14:tracePt t="36740" x="1955800" y="1435100"/>
          <p14:tracePt t="36741" x="1949450" y="1435100"/>
          <p14:tracePt t="36756" x="1919288" y="1471613"/>
          <p14:tracePt t="36774" x="1889125" y="1519238"/>
          <p14:tracePt t="36781" x="1878013" y="1536700"/>
          <p14:tracePt t="36797" x="1860550" y="1590675"/>
          <p14:tracePt t="36814" x="1841500" y="1644650"/>
          <p14:tracePt t="36830" x="1836738" y="1692275"/>
          <p14:tracePt t="36847" x="1836738" y="1739900"/>
          <p14:tracePt t="36863" x="1836738" y="1793875"/>
          <p14:tracePt t="36881" x="1847850" y="1841500"/>
          <p14:tracePt t="36890" x="1860550" y="1860550"/>
          <p14:tracePt t="36906" x="1878013" y="1884363"/>
          <p14:tracePt t="36907" x="1884363" y="1884363"/>
          <p14:tracePt t="36923" x="1912938" y="1908175"/>
          <p14:tracePt t="36941" x="1962150" y="1938338"/>
          <p14:tracePt t="36957" x="2020888" y="1962150"/>
          <p14:tracePt t="36973" x="2098675" y="1979613"/>
          <p14:tracePt t="36990" x="2176463" y="1997075"/>
          <p14:tracePt t="37006" x="2230438" y="2016125"/>
          <p14:tracePt t="37007" x="2236788" y="2016125"/>
          <p14:tracePt t="37024" x="2278063" y="2027238"/>
          <p14:tracePt t="37030" x="2290763" y="2027238"/>
          <p14:tracePt t="37047" x="2320925" y="2033588"/>
          <p14:tracePt t="37065" x="2355850" y="2039938"/>
          <p14:tracePt t="37081" x="2374900" y="2039938"/>
          <p14:tracePt t="37098" x="2379663" y="2039938"/>
          <p14:tracePt t="37113" x="2386013" y="2039938"/>
          <p14:tracePt t="37362" x="2386013" y="2033588"/>
          <p14:tracePt t="37646" x="2355850" y="2033588"/>
          <p14:tracePt t="37656" x="2320925" y="2044700"/>
          <p14:tracePt t="37673" x="2212975" y="2098675"/>
          <p14:tracePt t="37674" x="2206625" y="2105025"/>
          <p14:tracePt t="37690" x="2074863" y="2195513"/>
          <p14:tracePt t="37707" x="1931988" y="2301875"/>
          <p14:tracePt t="37724" x="1793875" y="2409825"/>
          <p14:tracePt t="37740" x="1681163" y="2506663"/>
          <p14:tracePt t="37757" x="1579563" y="2595563"/>
          <p14:tracePt t="37773" x="1512888" y="2667000"/>
          <p14:tracePt t="37774" x="1506538" y="2667000"/>
          <p14:tracePt t="37781" x="1489075" y="2690813"/>
          <p14:tracePt t="37797" x="1447800" y="2738438"/>
          <p14:tracePt t="37813" x="1423988" y="2768600"/>
          <p14:tracePt t="37830" x="1400175" y="2798763"/>
          <p14:tracePt t="37847" x="1381125" y="2841625"/>
          <p14:tracePt t="37864" x="1350963" y="2889250"/>
          <p14:tracePt t="37874" x="1333500" y="2924175"/>
          <p14:tracePt t="37897" x="1292225" y="2990850"/>
          <p14:tracePt t="37907" x="1273175" y="3014663"/>
          <p14:tracePt t="37923" x="1238250" y="3044825"/>
          <p14:tracePt t="37940" x="1201738" y="3073400"/>
          <p14:tracePt t="37957" x="1166813" y="3086100"/>
          <p14:tracePt t="37973" x="1143000" y="3098800"/>
          <p14:tracePt t="37974" x="1136650" y="3098800"/>
          <p14:tracePt t="37990" x="1117600" y="3103563"/>
          <p14:tracePt t="38007" x="1100138" y="3109913"/>
          <p14:tracePt t="38023" x="1089025" y="3116263"/>
          <p14:tracePt t="38082" x="1082675" y="3116263"/>
          <p14:tracePt t="38098" x="1069975" y="3116263"/>
          <p14:tracePt t="38113" x="1052513" y="3122613"/>
          <p14:tracePt t="38130" x="1035050" y="3127375"/>
          <p14:tracePt t="38146" x="1016000" y="3140075"/>
          <p14:tracePt t="38156" x="1004888" y="3146425"/>
          <p14:tracePt t="38173" x="987425" y="3151188"/>
          <p14:tracePt t="38190" x="968375" y="3163888"/>
          <p14:tracePt t="38207" x="950913" y="3170238"/>
          <p14:tracePt t="38223" x="944563" y="3176588"/>
          <p14:tracePt t="38240" x="933450" y="3176588"/>
          <p14:tracePt t="38395" x="927100" y="3176588"/>
          <p14:tracePt t="38411" x="927100" y="3181350"/>
          <p14:tracePt t="38437" x="920750" y="3181350"/>
          <p14:tracePt t="38956" x="920750" y="3194050"/>
          <p14:tracePt t="38973" x="920750" y="3211513"/>
          <p14:tracePt t="38990" x="927100" y="3224213"/>
          <p14:tracePt t="39006" x="933450" y="3241675"/>
          <p14:tracePt t="39023" x="938213" y="3252788"/>
          <p14:tracePt t="39040" x="944563" y="3278188"/>
          <p14:tracePt t="39056" x="957263" y="3295650"/>
          <p14:tracePt t="39074" x="974725" y="3325813"/>
          <p14:tracePt t="39090" x="987425" y="3343275"/>
          <p14:tracePt t="39106" x="998538" y="3360738"/>
          <p14:tracePt t="39123" x="1016000" y="3379788"/>
          <p14:tracePt t="39140" x="1028700" y="3397250"/>
          <p14:tracePt t="39156" x="1039813" y="3408363"/>
          <p14:tracePt t="39173" x="1046163" y="3414713"/>
          <p14:tracePt t="39223" x="1052513" y="3427413"/>
          <p14:tracePt t="39240" x="1065213" y="3433763"/>
          <p14:tracePt t="39255" x="1076325" y="3444875"/>
          <p14:tracePt t="39272" x="1093788" y="3457575"/>
          <p14:tracePt t="39289" x="1112838" y="3475038"/>
          <p14:tracePt t="39305" x="1143000" y="3486150"/>
          <p14:tracePt t="39322" x="1171575" y="3505200"/>
          <p14:tracePt t="39329" x="1190625" y="3509963"/>
          <p14:tracePt t="39346" x="1225550" y="3522663"/>
          <p14:tracePt t="39362" x="1255713" y="3540125"/>
          <p14:tracePt t="39380" x="1292225" y="3552825"/>
          <p14:tracePt t="39397" x="1322388" y="3559175"/>
          <p14:tracePt t="39406" x="1333500" y="3559175"/>
          <p14:tracePt t="39407" x="1333500" y="3563938"/>
          <p14:tracePt t="39423" x="1346200" y="3563938"/>
          <p14:tracePt t="39440" x="1363663" y="3570288"/>
          <p14:tracePt t="39456" x="1374775" y="3570288"/>
          <p14:tracePt t="39473" x="1393825" y="3576638"/>
          <p14:tracePt t="39489" x="1411288" y="3582988"/>
          <p14:tracePt t="39506" x="1428750" y="3587750"/>
          <p14:tracePt t="39523" x="1447800" y="3594100"/>
          <p14:tracePt t="39539" x="1465263" y="3594100"/>
          <p14:tracePt t="39555" x="1476375" y="3600450"/>
          <p14:tracePt t="39562" x="1482725" y="3606800"/>
          <p14:tracePt t="39579" x="1495425" y="3606800"/>
          <p14:tracePt t="39595" x="1501775" y="3613150"/>
          <p14:tracePt t="39611" x="1506538" y="3613150"/>
          <p14:tracePt t="42954" x="1530350" y="3613150"/>
          <p14:tracePt t="42971" x="1590675" y="3613150"/>
          <p14:tracePt t="42989" x="1662113" y="3613150"/>
          <p14:tracePt t="43006" x="1733550" y="3613150"/>
          <p14:tracePt t="43023" x="1806575" y="3600450"/>
          <p14:tracePt t="43031" x="1841500" y="3594100"/>
          <p14:tracePt t="43032" x="1847850" y="3594100"/>
          <p14:tracePt t="43047" x="1925638" y="3570288"/>
          <p14:tracePt t="43064" x="1985963" y="3546475"/>
          <p14:tracePt t="43080" x="2016125" y="3535363"/>
          <p14:tracePt t="43098" x="2033588" y="3529013"/>
          <p14:tracePt t="43113" x="2039938" y="3529013"/>
          <p14:tracePt t="43303" x="2039938" y="3522663"/>
          <p14:tracePt t="43319" x="2039938" y="3516313"/>
          <p14:tracePt t="43361" x="2039938" y="3509963"/>
          <p14:tracePt t="43378" x="2039938" y="3498850"/>
          <p14:tracePt t="43394" x="2033588" y="3492500"/>
          <p14:tracePt t="43411" x="2033588" y="3486150"/>
          <p14:tracePt t="44188" x="2033588" y="3475038"/>
          <p14:tracePt t="44205" x="2039938" y="3451225"/>
          <p14:tracePt t="44206" x="2044700" y="3451225"/>
          <p14:tracePt t="44222" x="2063750" y="3427413"/>
          <p14:tracePt t="44223" x="2068513" y="3427413"/>
          <p14:tracePt t="44240" x="2105025" y="3403600"/>
          <p14:tracePt t="44257" x="2152650" y="3384550"/>
          <p14:tracePt t="44273" x="2200275" y="3367088"/>
          <p14:tracePt t="44281" x="2224088" y="3360738"/>
          <p14:tracePt t="44282" x="2230438" y="3360738"/>
          <p14:tracePt t="44305" x="2301875" y="3349625"/>
          <p14:tracePt t="44312" x="2325688" y="3349625"/>
          <p14:tracePt t="44329" x="2386013" y="3343275"/>
          <p14:tracePt t="44346" x="2452688" y="3343275"/>
          <p14:tracePt t="44364" x="2524125" y="3343275"/>
          <p14:tracePt t="44381" x="2595563" y="3343275"/>
          <p14:tracePt t="44382" x="2601913" y="3349625"/>
          <p14:tracePt t="44390" x="2636838" y="3349625"/>
          <p14:tracePt t="44407" x="2714625" y="3355975"/>
          <p14:tracePt t="44424" x="2787650" y="3367088"/>
          <p14:tracePt t="44441" x="2846388" y="3373438"/>
          <p14:tracePt t="44456" x="2900363" y="3384550"/>
          <p14:tracePt t="44474" x="2954338" y="3397250"/>
          <p14:tracePt t="44491" x="2995613" y="3414713"/>
          <p14:tracePt t="44508" x="3043238" y="3427413"/>
          <p14:tracePt t="44509" x="3043238" y="3433763"/>
          <p14:tracePt t="44516" x="3062288" y="3438525"/>
          <p14:tracePt t="44530" x="3097213" y="3451225"/>
          <p14:tracePt t="44547" x="3121025" y="3462338"/>
          <p14:tracePt t="44563" x="3133725" y="3468688"/>
          <p14:tracePt t="44580" x="3133725" y="3475038"/>
          <p14:tracePt t="44580" x="3140075" y="3475038"/>
          <p14:tracePt t="44597" x="3146425" y="3481388"/>
          <p14:tracePt t="44613" x="3151188" y="3492500"/>
          <p14:tracePt t="44630" x="3163888" y="3505200"/>
          <p14:tracePt t="44630" x="3170238" y="3505200"/>
          <p14:tracePt t="44647" x="3175000" y="3509963"/>
          <p14:tracePt t="44705" x="3181350" y="3529013"/>
          <p14:tracePt t="44722" x="3181350" y="3552825"/>
          <p14:tracePt t="44738" x="3175000" y="3576638"/>
          <p14:tracePt t="44755" x="3157538" y="3600450"/>
          <p14:tracePt t="44772" x="3133725" y="3624263"/>
          <p14:tracePt t="44789" x="3086100" y="3654425"/>
          <p14:tracePt t="44806" x="3025775" y="3684588"/>
          <p14:tracePt t="44813" x="3001963" y="3690938"/>
          <p14:tracePt t="44830" x="2941638" y="3702050"/>
          <p14:tracePt t="44847" x="2894013" y="3708400"/>
          <p14:tracePt t="44864" x="2840038" y="3714750"/>
          <p14:tracePt t="44880" x="2787650" y="3719513"/>
          <p14:tracePt t="44891" x="2751138" y="3725863"/>
          <p14:tracePt t="44907" x="2690813" y="3732213"/>
          <p14:tracePt t="44924" x="2632075" y="3738563"/>
          <p14:tracePt t="44940" x="2578100" y="3738563"/>
          <p14:tracePt t="44958" x="2517775" y="3738563"/>
          <p14:tracePt t="44973" x="2470150" y="3738563"/>
          <p14:tracePt t="44974" x="2463800" y="3738563"/>
          <p14:tracePt t="44991" x="2422525" y="3732213"/>
          <p14:tracePt t="45007" x="2374900" y="3725863"/>
          <p14:tracePt t="45023" x="2320925" y="3714750"/>
          <p14:tracePt t="45032" x="2301875" y="3708400"/>
          <p14:tracePt t="45055" x="2243138" y="3690938"/>
          <p14:tracePt t="45063" x="2224088" y="3684588"/>
          <p14:tracePt t="45080" x="2182813" y="3665538"/>
          <p14:tracePt t="45081" x="2176463" y="3660775"/>
          <p14:tracePt t="45098" x="2135188" y="3641725"/>
          <p14:tracePt t="45114" x="2098675" y="3617913"/>
          <p14:tracePt t="45131" x="2057400" y="3594100"/>
          <p14:tracePt t="45140" x="2039938" y="3582988"/>
          <p14:tracePt t="45156" x="2016125" y="3559175"/>
          <p14:tracePt t="45157" x="2009775" y="3559175"/>
          <p14:tracePt t="45174" x="1997075" y="3535363"/>
          <p14:tracePt t="45191" x="1990725" y="3516313"/>
          <p14:tracePt t="45206" x="1985963" y="3492500"/>
          <p14:tracePt t="45223" x="1985963" y="3462338"/>
          <p14:tracePt t="45240" x="1997075" y="3427413"/>
          <p14:tracePt t="45257" x="2020888" y="3397250"/>
          <p14:tracePt t="45274" x="2051050" y="3379788"/>
          <p14:tracePt t="45281" x="2063750" y="3373438"/>
          <p14:tracePt t="45297" x="2117725" y="3355975"/>
          <p14:tracePt t="45314" x="2189163" y="3336925"/>
          <p14:tracePt t="45331" x="2273300" y="3325813"/>
          <p14:tracePt t="45347" x="2362200" y="3325813"/>
          <p14:tracePt t="45365" x="2452688" y="3325813"/>
          <p14:tracePt t="45381" x="2530475" y="3325813"/>
          <p14:tracePt t="45390" x="2571750" y="3325813"/>
          <p14:tracePt t="45391" x="2578100" y="3325813"/>
          <p14:tracePt t="45406" x="2649538" y="3325813"/>
          <p14:tracePt t="45424" x="2714625" y="3330575"/>
          <p14:tracePt t="45441" x="2774950" y="3336925"/>
          <p14:tracePt t="45457" x="2822575" y="3343275"/>
          <p14:tracePt t="45474" x="2870200" y="3355975"/>
          <p14:tracePt t="45491" x="2924175" y="3367088"/>
          <p14:tracePt t="45507" x="2978150" y="3379788"/>
          <p14:tracePt t="45524" x="3038475" y="3390900"/>
          <p14:tracePt t="45531" x="3062288" y="3397250"/>
          <p14:tracePt t="45532" x="3068638" y="3397250"/>
          <p14:tracePt t="45548" x="3116263" y="3408363"/>
          <p14:tracePt t="45564" x="3157538" y="3421063"/>
          <p14:tracePt t="45580" x="3194050" y="3433763"/>
          <p14:tracePt t="45597" x="3211513" y="3438525"/>
          <p14:tracePt t="45613" x="3224213" y="3444875"/>
          <p14:tracePt t="45630" x="3228975" y="3444875"/>
          <p14:tracePt t="45640" x="3228975" y="3451225"/>
          <p14:tracePt t="45656" x="3235325" y="3457575"/>
          <p14:tracePt t="45673" x="3241675" y="3475038"/>
          <p14:tracePt t="45690" x="3252788" y="3498850"/>
          <p14:tracePt t="45706" x="3252788" y="3529013"/>
          <p14:tracePt t="45723" x="3252788" y="3570288"/>
          <p14:tracePt t="45724" x="3252788" y="3576638"/>
          <p14:tracePt t="45740" x="3235325" y="3624263"/>
          <p14:tracePt t="45741" x="3228975" y="3624263"/>
          <p14:tracePt t="45757" x="3198813" y="3665538"/>
          <p14:tracePt t="45765" x="3181350" y="3684588"/>
          <p14:tracePt t="45789" x="3097213" y="3719513"/>
          <p14:tracePt t="45796" x="3073400" y="3732213"/>
          <p14:tracePt t="45813" x="3001963" y="3749675"/>
          <p14:tracePt t="45830" x="2924175" y="3756025"/>
          <p14:tracePt t="45831" x="2924175" y="3762375"/>
          <p14:tracePt t="45847" x="2846388" y="3767138"/>
          <p14:tracePt t="45864" x="2762250" y="3779838"/>
          <p14:tracePt t="45881" x="2684463" y="3786188"/>
          <p14:tracePt t="45890" x="2649538" y="3792538"/>
          <p14:tracePt t="45907" x="2582863" y="3792538"/>
          <p14:tracePt t="45924" x="2517775" y="3792538"/>
          <p14:tracePt t="45941" x="2470150" y="3786188"/>
          <p14:tracePt t="45957" x="2422525" y="3779838"/>
          <p14:tracePt t="45974" x="2379663" y="3767138"/>
          <p14:tracePt t="45991" x="2332038" y="3762375"/>
          <p14:tracePt t="46007" x="2284413" y="3749675"/>
          <p14:tracePt t="46008" x="2278063" y="3749675"/>
          <p14:tracePt t="46016" x="2254250" y="3743325"/>
          <p14:tracePt t="46040" x="2176463" y="3719513"/>
          <p14:tracePt t="46047" x="2152650" y="3714750"/>
          <p14:tracePt t="46064" x="2087563" y="3702050"/>
          <p14:tracePt t="46081" x="2033588" y="3684588"/>
          <p14:tracePt t="46098" x="1990725" y="3671888"/>
          <p14:tracePt t="46114" x="1962150" y="3660775"/>
          <p14:tracePt t="46130" x="1925638" y="3654425"/>
          <p14:tracePt t="46140" x="1908175" y="3648075"/>
          <p14:tracePt t="46157" x="1884363" y="3641725"/>
          <p14:tracePt t="46173" x="1871663" y="3636963"/>
          <p14:tracePt t="46220" x="1871663" y="3630613"/>
          <p14:tracePt t="46250" x="1878013" y="3624263"/>
          <p14:tracePt t="46265" x="1878013" y="3613150"/>
          <p14:tracePt t="46281" x="1889125" y="3600450"/>
          <p14:tracePt t="46298" x="1901825" y="3582988"/>
          <p14:tracePt t="46313" x="1908175" y="3570288"/>
          <p14:tracePt t="46330" x="1908175" y="3559175"/>
          <p14:tracePt t="46346" x="1912938" y="3552825"/>
          <p14:tracePt t="46363" x="1912938" y="3540125"/>
          <p14:tracePt t="46395" x="1912938" y="3535363"/>
          <p14:tracePt t="46470" x="1908175" y="3535363"/>
          <p14:tracePt t="46486" x="1901825" y="3529013"/>
          <p14:tracePt t="46503" x="1884363" y="3522663"/>
          <p14:tracePt t="46504" x="1878013" y="3522663"/>
          <p14:tracePt t="46520" x="1854200" y="3522663"/>
          <p14:tracePt t="46537" x="1824038" y="3522663"/>
          <p14:tracePt t="46553" x="1787525" y="3509963"/>
          <p14:tracePt t="46570" x="1739900" y="3481388"/>
          <p14:tracePt t="46578" x="1716088" y="3462338"/>
          <p14:tracePt t="46595" x="1662113" y="3438525"/>
          <p14:tracePt t="46613" x="1603375" y="3403600"/>
          <p14:tracePt t="46614" x="1590675" y="3397250"/>
          <p14:tracePt t="46630" x="1543050" y="3373438"/>
          <p14:tracePt t="46631" x="1536700" y="3367088"/>
          <p14:tracePt t="46640" x="1512888" y="3349625"/>
          <p14:tracePt t="46656" x="1458913" y="3319463"/>
          <p14:tracePt t="46657" x="1458913" y="3313113"/>
          <p14:tracePt t="46674" x="1400175" y="3278188"/>
          <p14:tracePt t="46691" x="1327150" y="3217863"/>
          <p14:tracePt t="46707" x="1225550" y="3098800"/>
          <p14:tracePt t="46724" x="1052513" y="2852738"/>
          <p14:tracePt t="46741" x="836613" y="2517775"/>
          <p14:tracePt t="46757" x="609600" y="2152650"/>
          <p14:tracePt t="46774" x="382588" y="1782763"/>
          <p14:tracePt t="46781" x="304800" y="1638300"/>
          <p14:tracePt t="46798" x="149225" y="1285875"/>
          <p14:tracePt t="46814" x="30163" y="974725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ube 120">
            <a:extLst>
              <a:ext uri="{FF2B5EF4-FFF2-40B4-BE49-F238E27FC236}">
                <a16:creationId xmlns:a16="http://schemas.microsoft.com/office/drawing/2014/main" id="{435919A3-EE54-1149-B0BA-FC90EC4EEF28}"/>
              </a:ext>
            </a:extLst>
          </p:cNvPr>
          <p:cNvSpPr/>
          <p:nvPr/>
        </p:nvSpPr>
        <p:spPr>
          <a:xfrm rot="16200000">
            <a:off x="2826820" y="-582483"/>
            <a:ext cx="1901945" cy="4583780"/>
          </a:xfrm>
          <a:prstGeom prst="cube">
            <a:avLst>
              <a:gd name="adj" fmla="val 25147"/>
            </a:avLst>
          </a:prstGeom>
          <a:solidFill>
            <a:srgbClr val="0070C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63503F-4A31-B145-A7E8-9FD5477244F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118" name="Cube 117">
            <a:extLst>
              <a:ext uri="{FF2B5EF4-FFF2-40B4-BE49-F238E27FC236}">
                <a16:creationId xmlns:a16="http://schemas.microsoft.com/office/drawing/2014/main" id="{50F2EE5B-3B59-1D4D-BC10-E2FB76B069A3}"/>
              </a:ext>
            </a:extLst>
          </p:cNvPr>
          <p:cNvSpPr/>
          <p:nvPr/>
        </p:nvSpPr>
        <p:spPr>
          <a:xfrm rot="16200000">
            <a:off x="3459222" y="212262"/>
            <a:ext cx="637139" cy="4583779"/>
          </a:xfrm>
          <a:prstGeom prst="cube">
            <a:avLst>
              <a:gd name="adj" fmla="val 74702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20" name="Freeform 119">
            <a:extLst>
              <a:ext uri="{FF2B5EF4-FFF2-40B4-BE49-F238E27FC236}">
                <a16:creationId xmlns:a16="http://schemas.microsoft.com/office/drawing/2014/main" id="{7AEA34E2-6745-9E4C-8E92-D5F417473E53}"/>
              </a:ext>
            </a:extLst>
          </p:cNvPr>
          <p:cNvSpPr/>
          <p:nvPr/>
        </p:nvSpPr>
        <p:spPr>
          <a:xfrm>
            <a:off x="2863330" y="2192426"/>
            <a:ext cx="799493" cy="444002"/>
          </a:xfrm>
          <a:custGeom>
            <a:avLst/>
            <a:gdLst>
              <a:gd name="connsiteX0" fmla="*/ 16848 w 2664532"/>
              <a:gd name="connsiteY0" fmla="*/ 673608 h 1479759"/>
              <a:gd name="connsiteX1" fmla="*/ 329268 w 2664532"/>
              <a:gd name="connsiteY1" fmla="*/ 292608 h 1479759"/>
              <a:gd name="connsiteX2" fmla="*/ 740748 w 2664532"/>
              <a:gd name="connsiteY2" fmla="*/ 338328 h 1479759"/>
              <a:gd name="connsiteX3" fmla="*/ 1106508 w 2664532"/>
              <a:gd name="connsiteY3" fmla="*/ 3048 h 1479759"/>
              <a:gd name="connsiteX4" fmla="*/ 1571328 w 2664532"/>
              <a:gd name="connsiteY4" fmla="*/ 170688 h 1479759"/>
              <a:gd name="connsiteX5" fmla="*/ 1944708 w 2664532"/>
              <a:gd name="connsiteY5" fmla="*/ 140208 h 1479759"/>
              <a:gd name="connsiteX6" fmla="*/ 2020908 w 2664532"/>
              <a:gd name="connsiteY6" fmla="*/ 467868 h 1479759"/>
              <a:gd name="connsiteX7" fmla="*/ 2577168 w 2664532"/>
              <a:gd name="connsiteY7" fmla="*/ 452628 h 1479759"/>
              <a:gd name="connsiteX8" fmla="*/ 2615268 w 2664532"/>
              <a:gd name="connsiteY8" fmla="*/ 1062228 h 1479759"/>
              <a:gd name="connsiteX9" fmla="*/ 2104728 w 2664532"/>
              <a:gd name="connsiteY9" fmla="*/ 1062228 h 1479759"/>
              <a:gd name="connsiteX10" fmla="*/ 2150448 w 2664532"/>
              <a:gd name="connsiteY10" fmla="*/ 1389888 h 1479759"/>
              <a:gd name="connsiteX11" fmla="*/ 1540848 w 2664532"/>
              <a:gd name="connsiteY11" fmla="*/ 1458468 h 1479759"/>
              <a:gd name="connsiteX12" fmla="*/ 740748 w 2664532"/>
              <a:gd name="connsiteY12" fmla="*/ 1069848 h 1479759"/>
              <a:gd name="connsiteX13" fmla="*/ 115908 w 2664532"/>
              <a:gd name="connsiteY13" fmla="*/ 902208 h 1479759"/>
              <a:gd name="connsiteX14" fmla="*/ 16848 w 2664532"/>
              <a:gd name="connsiteY14" fmla="*/ 673608 h 1479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664532" h="1479759">
                <a:moveTo>
                  <a:pt x="16848" y="673608"/>
                </a:moveTo>
                <a:cubicBezTo>
                  <a:pt x="52408" y="572008"/>
                  <a:pt x="208618" y="348488"/>
                  <a:pt x="329268" y="292608"/>
                </a:cubicBezTo>
                <a:cubicBezTo>
                  <a:pt x="449918" y="236728"/>
                  <a:pt x="611208" y="386588"/>
                  <a:pt x="740748" y="338328"/>
                </a:cubicBezTo>
                <a:cubicBezTo>
                  <a:pt x="870288" y="290068"/>
                  <a:pt x="968078" y="30988"/>
                  <a:pt x="1106508" y="3048"/>
                </a:cubicBezTo>
                <a:cubicBezTo>
                  <a:pt x="1244938" y="-24892"/>
                  <a:pt x="1431628" y="147828"/>
                  <a:pt x="1571328" y="170688"/>
                </a:cubicBezTo>
                <a:cubicBezTo>
                  <a:pt x="1711028" y="193548"/>
                  <a:pt x="1869778" y="90678"/>
                  <a:pt x="1944708" y="140208"/>
                </a:cubicBezTo>
                <a:cubicBezTo>
                  <a:pt x="2019638" y="189738"/>
                  <a:pt x="1915498" y="415798"/>
                  <a:pt x="2020908" y="467868"/>
                </a:cubicBezTo>
                <a:cubicBezTo>
                  <a:pt x="2126318" y="519938"/>
                  <a:pt x="2478108" y="353568"/>
                  <a:pt x="2577168" y="452628"/>
                </a:cubicBezTo>
                <a:cubicBezTo>
                  <a:pt x="2676228" y="551688"/>
                  <a:pt x="2694008" y="960628"/>
                  <a:pt x="2615268" y="1062228"/>
                </a:cubicBezTo>
                <a:cubicBezTo>
                  <a:pt x="2536528" y="1163828"/>
                  <a:pt x="2182198" y="1007618"/>
                  <a:pt x="2104728" y="1062228"/>
                </a:cubicBezTo>
                <a:cubicBezTo>
                  <a:pt x="2027258" y="1116838"/>
                  <a:pt x="2244428" y="1323848"/>
                  <a:pt x="2150448" y="1389888"/>
                </a:cubicBezTo>
                <a:cubicBezTo>
                  <a:pt x="2056468" y="1455928"/>
                  <a:pt x="1775798" y="1511808"/>
                  <a:pt x="1540848" y="1458468"/>
                </a:cubicBezTo>
                <a:cubicBezTo>
                  <a:pt x="1305898" y="1405128"/>
                  <a:pt x="978238" y="1162558"/>
                  <a:pt x="740748" y="1069848"/>
                </a:cubicBezTo>
                <a:cubicBezTo>
                  <a:pt x="503258" y="977138"/>
                  <a:pt x="235288" y="966978"/>
                  <a:pt x="115908" y="902208"/>
                </a:cubicBezTo>
                <a:cubicBezTo>
                  <a:pt x="-3472" y="837438"/>
                  <a:pt x="-18712" y="775208"/>
                  <a:pt x="16848" y="673608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6"/>
              </a:gs>
            </a:gsLst>
            <a:path path="circle">
              <a:fillToRect l="50000" t="-80000" r="50000" b="180000"/>
            </a:path>
            <a:tileRect/>
          </a:gra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30" name="Freeform 129">
            <a:extLst>
              <a:ext uri="{FF2B5EF4-FFF2-40B4-BE49-F238E27FC236}">
                <a16:creationId xmlns:a16="http://schemas.microsoft.com/office/drawing/2014/main" id="{DB39BDE7-9FAB-7E46-A596-477FF1D1586F}"/>
              </a:ext>
            </a:extLst>
          </p:cNvPr>
          <p:cNvSpPr/>
          <p:nvPr/>
        </p:nvSpPr>
        <p:spPr>
          <a:xfrm>
            <a:off x="3108281" y="2389703"/>
            <a:ext cx="409647" cy="68825"/>
          </a:xfrm>
          <a:custGeom>
            <a:avLst/>
            <a:gdLst>
              <a:gd name="connsiteX0" fmla="*/ 0 w 1501140"/>
              <a:gd name="connsiteY0" fmla="*/ 61151 h 252204"/>
              <a:gd name="connsiteX1" fmla="*/ 601980 w 1501140"/>
              <a:gd name="connsiteY1" fmla="*/ 251651 h 252204"/>
              <a:gd name="connsiteX2" fmla="*/ 1074420 w 1501140"/>
              <a:gd name="connsiteY2" fmla="*/ 7811 h 252204"/>
              <a:gd name="connsiteX3" fmla="*/ 1501140 w 1501140"/>
              <a:gd name="connsiteY3" fmla="*/ 84011 h 252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01140" h="252204">
                <a:moveTo>
                  <a:pt x="0" y="61151"/>
                </a:moveTo>
                <a:cubicBezTo>
                  <a:pt x="211455" y="160846"/>
                  <a:pt x="422910" y="260541"/>
                  <a:pt x="601980" y="251651"/>
                </a:cubicBezTo>
                <a:cubicBezTo>
                  <a:pt x="781050" y="242761"/>
                  <a:pt x="924560" y="35751"/>
                  <a:pt x="1074420" y="7811"/>
                </a:cubicBezTo>
                <a:cubicBezTo>
                  <a:pt x="1224280" y="-20129"/>
                  <a:pt x="1362710" y="31941"/>
                  <a:pt x="1501140" y="84011"/>
                </a:cubicBezTo>
              </a:path>
            </a:pathLst>
          </a:cu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31" name="Oval 130">
            <a:extLst>
              <a:ext uri="{FF2B5EF4-FFF2-40B4-BE49-F238E27FC236}">
                <a16:creationId xmlns:a16="http://schemas.microsoft.com/office/drawing/2014/main" id="{61A9EC1A-153F-654B-BD34-23207686A0AC}"/>
              </a:ext>
            </a:extLst>
          </p:cNvPr>
          <p:cNvSpPr/>
          <p:nvPr/>
        </p:nvSpPr>
        <p:spPr>
          <a:xfrm>
            <a:off x="2997764" y="2331507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3000">
                <a:schemeClr val="accent6">
                  <a:lumMod val="75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FADA72F8-F255-1C4D-9EB1-E6949A59F5D9}"/>
              </a:ext>
            </a:extLst>
          </p:cNvPr>
          <p:cNvSpPr/>
          <p:nvPr/>
        </p:nvSpPr>
        <p:spPr>
          <a:xfrm>
            <a:off x="3493868" y="2371591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3000">
                <a:schemeClr val="accent6">
                  <a:lumMod val="75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33" name="Freeform 132">
            <a:extLst>
              <a:ext uri="{FF2B5EF4-FFF2-40B4-BE49-F238E27FC236}">
                <a16:creationId xmlns:a16="http://schemas.microsoft.com/office/drawing/2014/main" id="{40CE97CB-C435-0042-969E-0CBFDBF61F23}"/>
              </a:ext>
            </a:extLst>
          </p:cNvPr>
          <p:cNvSpPr/>
          <p:nvPr/>
        </p:nvSpPr>
        <p:spPr>
          <a:xfrm>
            <a:off x="3303748" y="2348167"/>
            <a:ext cx="83177" cy="47827"/>
          </a:xfrm>
          <a:custGeom>
            <a:avLst/>
            <a:gdLst>
              <a:gd name="connsiteX0" fmla="*/ 0 w 304800"/>
              <a:gd name="connsiteY0" fmla="*/ 0 h 175260"/>
              <a:gd name="connsiteX1" fmla="*/ 160020 w 304800"/>
              <a:gd name="connsiteY1" fmla="*/ 83820 h 175260"/>
              <a:gd name="connsiteX2" fmla="*/ 304800 w 304800"/>
              <a:gd name="connsiteY2" fmla="*/ 175260 h 175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4800" h="175260">
                <a:moveTo>
                  <a:pt x="0" y="0"/>
                </a:moveTo>
                <a:cubicBezTo>
                  <a:pt x="54610" y="27305"/>
                  <a:pt x="109220" y="54610"/>
                  <a:pt x="160020" y="83820"/>
                </a:cubicBezTo>
                <a:cubicBezTo>
                  <a:pt x="210820" y="113030"/>
                  <a:pt x="257810" y="144145"/>
                  <a:pt x="304800" y="175260"/>
                </a:cubicBezTo>
              </a:path>
            </a:pathLst>
          </a:cu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34" name="Freeform 133">
            <a:extLst>
              <a:ext uri="{FF2B5EF4-FFF2-40B4-BE49-F238E27FC236}">
                <a16:creationId xmlns:a16="http://schemas.microsoft.com/office/drawing/2014/main" id="{17E586A7-0227-6640-BFE1-663F8E447A7A}"/>
              </a:ext>
            </a:extLst>
          </p:cNvPr>
          <p:cNvSpPr/>
          <p:nvPr/>
        </p:nvSpPr>
        <p:spPr>
          <a:xfrm>
            <a:off x="3195617" y="2443821"/>
            <a:ext cx="151799" cy="83177"/>
          </a:xfrm>
          <a:custGeom>
            <a:avLst/>
            <a:gdLst>
              <a:gd name="connsiteX0" fmla="*/ 0 w 556260"/>
              <a:gd name="connsiteY0" fmla="*/ 0 h 304800"/>
              <a:gd name="connsiteX1" fmla="*/ 91440 w 556260"/>
              <a:gd name="connsiteY1" fmla="*/ 274320 h 304800"/>
              <a:gd name="connsiteX2" fmla="*/ 381000 w 556260"/>
              <a:gd name="connsiteY2" fmla="*/ 220980 h 304800"/>
              <a:gd name="connsiteX3" fmla="*/ 556260 w 556260"/>
              <a:gd name="connsiteY3" fmla="*/ 304800 h 304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6260" h="304800">
                <a:moveTo>
                  <a:pt x="0" y="0"/>
                </a:moveTo>
                <a:cubicBezTo>
                  <a:pt x="13970" y="118745"/>
                  <a:pt x="27940" y="237490"/>
                  <a:pt x="91440" y="274320"/>
                </a:cubicBezTo>
                <a:cubicBezTo>
                  <a:pt x="154940" y="311150"/>
                  <a:pt x="303530" y="215900"/>
                  <a:pt x="381000" y="220980"/>
                </a:cubicBezTo>
                <a:cubicBezTo>
                  <a:pt x="458470" y="226060"/>
                  <a:pt x="507365" y="265430"/>
                  <a:pt x="556260" y="304800"/>
                </a:cubicBezTo>
              </a:path>
            </a:pathLst>
          </a:cu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EC94F084-BE89-D240-B150-F438593656EE}"/>
              </a:ext>
            </a:extLst>
          </p:cNvPr>
          <p:cNvSpPr/>
          <p:nvPr/>
        </p:nvSpPr>
        <p:spPr>
          <a:xfrm>
            <a:off x="3345290" y="2477199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3000">
                <a:schemeClr val="accent6">
                  <a:lumMod val="75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43" name="Oval 142">
            <a:extLst>
              <a:ext uri="{FF2B5EF4-FFF2-40B4-BE49-F238E27FC236}">
                <a16:creationId xmlns:a16="http://schemas.microsoft.com/office/drawing/2014/main" id="{C46FB41C-9ECD-EC4F-9F0D-81EE0AA81813}"/>
              </a:ext>
            </a:extLst>
          </p:cNvPr>
          <p:cNvSpPr/>
          <p:nvPr/>
        </p:nvSpPr>
        <p:spPr>
          <a:xfrm>
            <a:off x="3196712" y="2259091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3000">
                <a:schemeClr val="accent6">
                  <a:lumMod val="75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53" name="Arc 152">
            <a:extLst>
              <a:ext uri="{FF2B5EF4-FFF2-40B4-BE49-F238E27FC236}">
                <a16:creationId xmlns:a16="http://schemas.microsoft.com/office/drawing/2014/main" id="{CD581930-C4BB-7249-9BCF-27FDD4744C30}"/>
              </a:ext>
            </a:extLst>
          </p:cNvPr>
          <p:cNvSpPr/>
          <p:nvPr/>
        </p:nvSpPr>
        <p:spPr>
          <a:xfrm>
            <a:off x="2654835" y="1272421"/>
            <a:ext cx="1700280" cy="1087825"/>
          </a:xfrm>
          <a:prstGeom prst="arc">
            <a:avLst>
              <a:gd name="adj1" fmla="val 8408941"/>
              <a:gd name="adj2" fmla="val 10381557"/>
            </a:avLst>
          </a:prstGeom>
          <a:ln w="38100">
            <a:solidFill>
              <a:schemeClr val="tx1"/>
            </a:solidFill>
            <a:headEnd type="triangle" w="med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9257787-40B3-E147-BAA9-F0BEA129A5E6}"/>
              </a:ext>
            </a:extLst>
          </p:cNvPr>
          <p:cNvGrpSpPr/>
          <p:nvPr/>
        </p:nvGrpSpPr>
        <p:grpSpPr>
          <a:xfrm>
            <a:off x="4198602" y="1428165"/>
            <a:ext cx="1362724" cy="917540"/>
            <a:chOff x="4074135" y="1904219"/>
            <a:chExt cx="1816965" cy="1223387"/>
          </a:xfrm>
        </p:grpSpPr>
        <p:sp>
          <p:nvSpPr>
            <p:cNvPr id="145" name="Freeform 144">
              <a:extLst>
                <a:ext uri="{FF2B5EF4-FFF2-40B4-BE49-F238E27FC236}">
                  <a16:creationId xmlns:a16="http://schemas.microsoft.com/office/drawing/2014/main" id="{954CA09F-AF81-054D-85A6-A62A4834EE27}"/>
                </a:ext>
              </a:extLst>
            </p:cNvPr>
            <p:cNvSpPr/>
            <p:nvPr/>
          </p:nvSpPr>
          <p:spPr>
            <a:xfrm>
              <a:off x="5721851" y="2048357"/>
              <a:ext cx="166803" cy="158620"/>
            </a:xfrm>
            <a:custGeom>
              <a:avLst/>
              <a:gdLst>
                <a:gd name="connsiteX0" fmla="*/ 504811 w 504811"/>
                <a:gd name="connsiteY0" fmla="*/ 381000 h 435943"/>
                <a:gd name="connsiteX1" fmla="*/ 39991 w 504811"/>
                <a:gd name="connsiteY1" fmla="*/ 403860 h 435943"/>
                <a:gd name="connsiteX2" fmla="*/ 24751 w 504811"/>
                <a:gd name="connsiteY2" fmla="*/ 0 h 435943"/>
                <a:gd name="connsiteX3" fmla="*/ 24751 w 504811"/>
                <a:gd name="connsiteY3" fmla="*/ 0 h 435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4811" h="435943">
                  <a:moveTo>
                    <a:pt x="504811" y="381000"/>
                  </a:moveTo>
                  <a:cubicBezTo>
                    <a:pt x="312406" y="424180"/>
                    <a:pt x="120001" y="467360"/>
                    <a:pt x="39991" y="403860"/>
                  </a:cubicBezTo>
                  <a:cubicBezTo>
                    <a:pt x="-40019" y="340360"/>
                    <a:pt x="24751" y="0"/>
                    <a:pt x="24751" y="0"/>
                  </a:cubicBezTo>
                  <a:lnTo>
                    <a:pt x="24751" y="0"/>
                  </a:lnTo>
                </a:path>
              </a:pathLst>
            </a:custGeom>
            <a:noFill/>
            <a:ln w="38100">
              <a:solidFill>
                <a:srgbClr val="0B1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6" name="Freeform 145">
              <a:extLst>
                <a:ext uri="{FF2B5EF4-FFF2-40B4-BE49-F238E27FC236}">
                  <a16:creationId xmlns:a16="http://schemas.microsoft.com/office/drawing/2014/main" id="{6A3B0B55-F42C-5349-A10B-6CFE7554E33F}"/>
                </a:ext>
              </a:extLst>
            </p:cNvPr>
            <p:cNvSpPr/>
            <p:nvPr/>
          </p:nvSpPr>
          <p:spPr>
            <a:xfrm rot="3195839">
              <a:off x="5194133" y="1957112"/>
              <a:ext cx="130311" cy="177489"/>
            </a:xfrm>
            <a:custGeom>
              <a:avLst/>
              <a:gdLst>
                <a:gd name="connsiteX0" fmla="*/ 358140 w 358140"/>
                <a:gd name="connsiteY0" fmla="*/ 0 h 464820"/>
                <a:gd name="connsiteX1" fmla="*/ 99060 w 358140"/>
                <a:gd name="connsiteY1" fmla="*/ 106680 h 464820"/>
                <a:gd name="connsiteX2" fmla="*/ 304800 w 358140"/>
                <a:gd name="connsiteY2" fmla="*/ 320040 h 464820"/>
                <a:gd name="connsiteX3" fmla="*/ 0 w 358140"/>
                <a:gd name="connsiteY3" fmla="*/ 464820 h 464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8140" h="464820">
                  <a:moveTo>
                    <a:pt x="358140" y="0"/>
                  </a:moveTo>
                  <a:cubicBezTo>
                    <a:pt x="233045" y="26670"/>
                    <a:pt x="107950" y="53340"/>
                    <a:pt x="99060" y="106680"/>
                  </a:cubicBezTo>
                  <a:cubicBezTo>
                    <a:pt x="90170" y="160020"/>
                    <a:pt x="321310" y="260350"/>
                    <a:pt x="304800" y="320040"/>
                  </a:cubicBezTo>
                  <a:cubicBezTo>
                    <a:pt x="288290" y="379730"/>
                    <a:pt x="144145" y="422275"/>
                    <a:pt x="0" y="464820"/>
                  </a:cubicBezTo>
                </a:path>
              </a:pathLst>
            </a:custGeom>
            <a:noFill/>
            <a:ln w="38100">
              <a:solidFill>
                <a:srgbClr val="0B1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7" name="Freeform 146">
              <a:extLst>
                <a:ext uri="{FF2B5EF4-FFF2-40B4-BE49-F238E27FC236}">
                  <a16:creationId xmlns:a16="http://schemas.microsoft.com/office/drawing/2014/main" id="{DC98295E-00A9-9743-B8AC-0D6EE85C5321}"/>
                </a:ext>
              </a:extLst>
            </p:cNvPr>
            <p:cNvSpPr/>
            <p:nvPr/>
          </p:nvSpPr>
          <p:spPr>
            <a:xfrm rot="3874026">
              <a:off x="5742766" y="2448918"/>
              <a:ext cx="213488" cy="83181"/>
            </a:xfrm>
            <a:custGeom>
              <a:avLst/>
              <a:gdLst>
                <a:gd name="connsiteX0" fmla="*/ 0 w 586740"/>
                <a:gd name="connsiteY0" fmla="*/ 220990 h 228610"/>
                <a:gd name="connsiteX1" fmla="*/ 236220 w 586740"/>
                <a:gd name="connsiteY1" fmla="*/ 10 h 228610"/>
                <a:gd name="connsiteX2" fmla="*/ 586740 w 586740"/>
                <a:gd name="connsiteY2" fmla="*/ 228610 h 22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86740" h="228610">
                  <a:moveTo>
                    <a:pt x="0" y="220990"/>
                  </a:moveTo>
                  <a:cubicBezTo>
                    <a:pt x="69215" y="109865"/>
                    <a:pt x="138430" y="-1260"/>
                    <a:pt x="236220" y="10"/>
                  </a:cubicBezTo>
                  <a:cubicBezTo>
                    <a:pt x="334010" y="1280"/>
                    <a:pt x="460375" y="114945"/>
                    <a:pt x="586740" y="228610"/>
                  </a:cubicBezTo>
                </a:path>
              </a:pathLst>
            </a:custGeom>
            <a:noFill/>
            <a:ln w="38100">
              <a:solidFill>
                <a:srgbClr val="0B1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8" name="Freeform 147">
              <a:extLst>
                <a:ext uri="{FF2B5EF4-FFF2-40B4-BE49-F238E27FC236}">
                  <a16:creationId xmlns:a16="http://schemas.microsoft.com/office/drawing/2014/main" id="{B9EE7155-E29E-FC45-8E74-2840FFFB78AE}"/>
                </a:ext>
              </a:extLst>
            </p:cNvPr>
            <p:cNvSpPr/>
            <p:nvPr/>
          </p:nvSpPr>
          <p:spPr>
            <a:xfrm>
              <a:off x="5204777" y="2393601"/>
              <a:ext cx="113675" cy="266167"/>
            </a:xfrm>
            <a:custGeom>
              <a:avLst/>
              <a:gdLst>
                <a:gd name="connsiteX0" fmla="*/ 312420 w 312420"/>
                <a:gd name="connsiteY0" fmla="*/ 0 h 731520"/>
                <a:gd name="connsiteX1" fmla="*/ 15240 w 312420"/>
                <a:gd name="connsiteY1" fmla="*/ 274320 h 731520"/>
                <a:gd name="connsiteX2" fmla="*/ 182880 w 312420"/>
                <a:gd name="connsiteY2" fmla="*/ 502920 h 731520"/>
                <a:gd name="connsiteX3" fmla="*/ 0 w 312420"/>
                <a:gd name="connsiteY3" fmla="*/ 731520 h 73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2420" h="731520">
                  <a:moveTo>
                    <a:pt x="312420" y="0"/>
                  </a:moveTo>
                  <a:cubicBezTo>
                    <a:pt x="174625" y="95250"/>
                    <a:pt x="36830" y="190500"/>
                    <a:pt x="15240" y="274320"/>
                  </a:cubicBezTo>
                  <a:cubicBezTo>
                    <a:pt x="-6350" y="358140"/>
                    <a:pt x="185420" y="426720"/>
                    <a:pt x="182880" y="502920"/>
                  </a:cubicBezTo>
                  <a:cubicBezTo>
                    <a:pt x="180340" y="579120"/>
                    <a:pt x="90170" y="655320"/>
                    <a:pt x="0" y="731520"/>
                  </a:cubicBezTo>
                </a:path>
              </a:pathLst>
            </a:custGeom>
            <a:noFill/>
            <a:ln w="38100">
              <a:solidFill>
                <a:srgbClr val="0B1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2B5F793A-0981-EE48-ADD0-5384C1BE51B6}"/>
                </a:ext>
              </a:extLst>
            </p:cNvPr>
            <p:cNvSpPr/>
            <p:nvPr/>
          </p:nvSpPr>
          <p:spPr>
            <a:xfrm>
              <a:off x="5351953" y="1981814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070C0"/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090A7F2A-2A59-DA4C-87FD-B7AE4CD6BE58}"/>
                </a:ext>
              </a:extLst>
            </p:cNvPr>
            <p:cNvSpPr/>
            <p:nvPr/>
          </p:nvSpPr>
          <p:spPr>
            <a:xfrm>
              <a:off x="5660789" y="1904219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070C0"/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2B6C452B-DE52-E449-83D0-4872A940EFA3}"/>
                </a:ext>
              </a:extLst>
            </p:cNvPr>
            <p:cNvSpPr/>
            <p:nvPr/>
          </p:nvSpPr>
          <p:spPr>
            <a:xfrm>
              <a:off x="5636907" y="2296429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070C0"/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25D06D7A-556B-DE48-BC23-EA2A8E156466}"/>
                </a:ext>
              </a:extLst>
            </p:cNvPr>
            <p:cNvSpPr/>
            <p:nvPr/>
          </p:nvSpPr>
          <p:spPr>
            <a:xfrm>
              <a:off x="5274358" y="2256335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070C0"/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54" name="Arc 153">
              <a:extLst>
                <a:ext uri="{FF2B5EF4-FFF2-40B4-BE49-F238E27FC236}">
                  <a16:creationId xmlns:a16="http://schemas.microsoft.com/office/drawing/2014/main" id="{5A2B54AA-63F0-8742-98D0-D45EECD5677E}"/>
                </a:ext>
              </a:extLst>
            </p:cNvPr>
            <p:cNvSpPr/>
            <p:nvPr/>
          </p:nvSpPr>
          <p:spPr>
            <a:xfrm rot="15346157">
              <a:off x="4282862" y="1912347"/>
              <a:ext cx="1006532" cy="1423985"/>
            </a:xfrm>
            <a:prstGeom prst="arc">
              <a:avLst>
                <a:gd name="adj1" fmla="val 6251720"/>
                <a:gd name="adj2" fmla="val 9057541"/>
              </a:avLst>
            </a:prstGeom>
            <a:ln w="38100">
              <a:solidFill>
                <a:schemeClr val="tx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sp>
        <p:nvSpPr>
          <p:cNvPr id="155" name="Arc 154">
            <a:extLst>
              <a:ext uri="{FF2B5EF4-FFF2-40B4-BE49-F238E27FC236}">
                <a16:creationId xmlns:a16="http://schemas.microsoft.com/office/drawing/2014/main" id="{08F2E1CB-C08A-0848-AD4A-55FC16425116}"/>
              </a:ext>
            </a:extLst>
          </p:cNvPr>
          <p:cNvSpPr/>
          <p:nvPr/>
        </p:nvSpPr>
        <p:spPr>
          <a:xfrm rot="10800000">
            <a:off x="2748619" y="1272421"/>
            <a:ext cx="2421416" cy="695942"/>
          </a:xfrm>
          <a:prstGeom prst="arc">
            <a:avLst>
              <a:gd name="adj1" fmla="val 278403"/>
              <a:gd name="adj2" fmla="val 10295860"/>
            </a:avLst>
          </a:prstGeom>
          <a:ln w="38100">
            <a:solidFill>
              <a:schemeClr val="tx1"/>
            </a:solidFill>
            <a:prstDash val="dash"/>
            <a:headEnd type="triangle" w="med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1" name="Rectangle 160">
            <a:extLst>
              <a:ext uri="{FF2B5EF4-FFF2-40B4-BE49-F238E27FC236}">
                <a16:creationId xmlns:a16="http://schemas.microsoft.com/office/drawing/2014/main" id="{C09D06E2-B67C-F646-9EB5-398AD8A5EF56}"/>
              </a:ext>
            </a:extLst>
          </p:cNvPr>
          <p:cNvSpPr/>
          <p:nvPr/>
        </p:nvSpPr>
        <p:spPr>
          <a:xfrm>
            <a:off x="3587285" y="2422528"/>
            <a:ext cx="848860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en-US" sz="2100" b="1" dirty="0">
              <a:solidFill>
                <a:schemeClr val="bg1"/>
              </a:solidFill>
            </a:endParaRPr>
          </a:p>
        </p:txBody>
      </p:sp>
      <p:sp>
        <p:nvSpPr>
          <p:cNvPr id="167" name="Arc 166">
            <a:extLst>
              <a:ext uri="{FF2B5EF4-FFF2-40B4-BE49-F238E27FC236}">
                <a16:creationId xmlns:a16="http://schemas.microsoft.com/office/drawing/2014/main" id="{8B8F4946-38D6-0144-B94D-D706132FCCDF}"/>
              </a:ext>
            </a:extLst>
          </p:cNvPr>
          <p:cNvSpPr/>
          <p:nvPr/>
        </p:nvSpPr>
        <p:spPr>
          <a:xfrm>
            <a:off x="2057183" y="1911169"/>
            <a:ext cx="595824" cy="595824"/>
          </a:xfrm>
          <a:prstGeom prst="arc">
            <a:avLst>
              <a:gd name="adj1" fmla="val 18103108"/>
              <a:gd name="adj2" fmla="val 4521853"/>
            </a:avLst>
          </a:prstGeom>
          <a:ln w="50800">
            <a:solidFill>
              <a:srgbClr val="00B05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8" name="Arc 167">
            <a:extLst>
              <a:ext uri="{FF2B5EF4-FFF2-40B4-BE49-F238E27FC236}">
                <a16:creationId xmlns:a16="http://schemas.microsoft.com/office/drawing/2014/main" id="{C59387EC-5268-5F47-9FAC-BEFCB2267EF7}"/>
              </a:ext>
            </a:extLst>
          </p:cNvPr>
          <p:cNvSpPr/>
          <p:nvPr/>
        </p:nvSpPr>
        <p:spPr>
          <a:xfrm>
            <a:off x="2057183" y="1913378"/>
            <a:ext cx="595824" cy="595824"/>
          </a:xfrm>
          <a:prstGeom prst="arc">
            <a:avLst>
              <a:gd name="adj1" fmla="val 6744423"/>
              <a:gd name="adj2" fmla="val 14351021"/>
            </a:avLst>
          </a:prstGeom>
          <a:ln w="38100">
            <a:solidFill>
              <a:srgbClr val="00B050"/>
            </a:solidFill>
            <a:headEnd type="none" w="lg" len="lg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7B7D2FC6-253E-1B4B-96B0-B3A242F668A2}"/>
              </a:ext>
            </a:extLst>
          </p:cNvPr>
          <p:cNvSpPr txBox="1"/>
          <p:nvPr/>
        </p:nvSpPr>
        <p:spPr>
          <a:xfrm>
            <a:off x="2189708" y="2050466"/>
            <a:ext cx="57312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100" b="1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C872718-138D-AE42-BB95-33C292AB2975}"/>
              </a:ext>
            </a:extLst>
          </p:cNvPr>
          <p:cNvSpPr txBox="1"/>
          <p:nvPr/>
        </p:nvSpPr>
        <p:spPr>
          <a:xfrm>
            <a:off x="1539133" y="4272195"/>
            <a:ext cx="6021585" cy="5078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14313" indent="-214313" algn="ctr">
              <a:buFont typeface="Wingdings" pitchFamily="2" charset="2"/>
              <a:buChar char="v"/>
            </a:pPr>
            <a:r>
              <a:rPr lang="en-US" sz="1350" dirty="0">
                <a:solidFill>
                  <a:schemeClr val="tx1">
                    <a:lumMod val="50000"/>
                  </a:schemeClr>
                </a:solidFill>
              </a:rPr>
              <a:t>Programmable redox triggered fragmentation removes deposits from electrodes and regenerate active redoxmers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F745253-F89E-2C4A-A733-8F708692564B}"/>
              </a:ext>
            </a:extLst>
          </p:cNvPr>
          <p:cNvSpPr txBox="1"/>
          <p:nvPr/>
        </p:nvSpPr>
        <p:spPr>
          <a:xfrm>
            <a:off x="5226133" y="2595411"/>
            <a:ext cx="915635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>
                <a:solidFill>
                  <a:schemeClr val="bg1"/>
                </a:solidFill>
              </a:rPr>
              <a:t>Electrode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EAB8F4D-9B52-A546-8CEA-D8C3A7FD5EAD}"/>
              </a:ext>
            </a:extLst>
          </p:cNvPr>
          <p:cNvGrpSpPr/>
          <p:nvPr/>
        </p:nvGrpSpPr>
        <p:grpSpPr>
          <a:xfrm>
            <a:off x="1641227" y="2952740"/>
            <a:ext cx="5466067" cy="1278533"/>
            <a:chOff x="664302" y="4758923"/>
            <a:chExt cx="7288089" cy="1704711"/>
          </a:xfrm>
        </p:grpSpPr>
        <p:pic>
          <p:nvPicPr>
            <p:cNvPr id="6" name="图片 3">
              <a:extLst>
                <a:ext uri="{FF2B5EF4-FFF2-40B4-BE49-F238E27FC236}">
                  <a16:creationId xmlns:a16="http://schemas.microsoft.com/office/drawing/2014/main" id="{7AF259E8-A7BC-7B49-A81A-DF7F3CA104CF}"/>
                </a:ext>
              </a:extLst>
            </p:cNvPr>
            <p:cNvPicPr/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491905" y="4787214"/>
              <a:ext cx="4858268" cy="102582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" name="图片 1">
              <a:extLst>
                <a:ext uri="{FF2B5EF4-FFF2-40B4-BE49-F238E27FC236}">
                  <a16:creationId xmlns:a16="http://schemas.microsoft.com/office/drawing/2014/main" id="{6DBE2322-A7A4-9840-9BE1-52E11C0FEDCF}"/>
                </a:ext>
              </a:extLst>
            </p:cNvPr>
            <p:cNvPicPr/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6480466" y="4788647"/>
              <a:ext cx="1349500" cy="1674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AED9D700-18AC-1042-BDF4-DA9549ABBE18}"/>
                </a:ext>
              </a:extLst>
            </p:cNvPr>
            <p:cNvSpPr/>
            <p:nvPr/>
          </p:nvSpPr>
          <p:spPr>
            <a:xfrm>
              <a:off x="7633554" y="4907276"/>
              <a:ext cx="318837" cy="90575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5CCA0BC8-936D-AA48-8635-6EBD12ED4FD8}"/>
                </a:ext>
              </a:extLst>
            </p:cNvPr>
            <p:cNvSpPr/>
            <p:nvPr/>
          </p:nvSpPr>
          <p:spPr>
            <a:xfrm>
              <a:off x="6546189" y="4758923"/>
              <a:ext cx="293282" cy="32668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EA44534-C193-A946-85EF-5371C8AC5485}"/>
                </a:ext>
              </a:extLst>
            </p:cNvPr>
            <p:cNvSpPr txBox="1"/>
            <p:nvPr/>
          </p:nvSpPr>
          <p:spPr>
            <a:xfrm>
              <a:off x="1557441" y="5855629"/>
              <a:ext cx="473040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750" dirty="0"/>
                <a:t>Qian, </a:t>
              </a:r>
              <a:r>
                <a:rPr lang="en-US" sz="750" dirty="0" err="1"/>
                <a:t>Counihan</a:t>
              </a:r>
              <a:r>
                <a:rPr lang="en-US" sz="750" dirty="0"/>
                <a:t>, Doan, </a:t>
              </a:r>
              <a:r>
                <a:rPr lang="en-US" sz="750" dirty="0" err="1"/>
                <a:t>Danis</a:t>
              </a:r>
              <a:r>
                <a:rPr lang="en-US" sz="750" dirty="0"/>
                <a:t>, </a:t>
              </a:r>
              <a:r>
                <a:rPr lang="en-US" sz="750" dirty="0" err="1"/>
                <a:t>Setwipatanachai</a:t>
              </a:r>
              <a:r>
                <a:rPr lang="en-US" sz="750" dirty="0"/>
                <a:t>, </a:t>
              </a:r>
              <a:r>
                <a:rPr lang="en-US" sz="750" dirty="0" err="1"/>
                <a:t>Purwanto</a:t>
              </a:r>
              <a:r>
                <a:rPr lang="en-US" sz="750" dirty="0"/>
                <a:t>, Rodríguez-López, </a:t>
              </a:r>
              <a:r>
                <a:rPr lang="en-US" sz="750" dirty="0" err="1"/>
                <a:t>Assary</a:t>
              </a:r>
              <a:r>
                <a:rPr lang="en-US" sz="750" dirty="0"/>
                <a:t>, Moore. </a:t>
              </a:r>
              <a:r>
                <a:rPr lang="en-US" sz="750" i="1" dirty="0"/>
                <a:t>2020. Under review.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730C2F06-51BC-DC4F-8933-C808F182DEF1}"/>
                </a:ext>
              </a:extLst>
            </p:cNvPr>
            <p:cNvSpPr txBox="1"/>
            <p:nvPr/>
          </p:nvSpPr>
          <p:spPr>
            <a:xfrm>
              <a:off x="1118577" y="5292846"/>
              <a:ext cx="395835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dirty="0"/>
                <a:t>=</a:t>
              </a:r>
            </a:p>
          </p:txBody>
        </p: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F2A34EC8-A45F-C542-A00D-EE5FE4926F8B}"/>
                </a:ext>
              </a:extLst>
            </p:cNvPr>
            <p:cNvSpPr/>
            <p:nvPr/>
          </p:nvSpPr>
          <p:spPr>
            <a:xfrm>
              <a:off x="664302" y="5473237"/>
              <a:ext cx="357964" cy="80018"/>
            </a:xfrm>
            <a:custGeom>
              <a:avLst/>
              <a:gdLst>
                <a:gd name="connsiteX0" fmla="*/ 0 w 1816526"/>
                <a:gd name="connsiteY0" fmla="*/ 233218 h 233218"/>
                <a:gd name="connsiteX1" fmla="*/ 625965 w 1816526"/>
                <a:gd name="connsiteY1" fmla="*/ 15 h 233218"/>
                <a:gd name="connsiteX2" fmla="*/ 1294889 w 1816526"/>
                <a:gd name="connsiteY2" fmla="*/ 220944 h 233218"/>
                <a:gd name="connsiteX3" fmla="*/ 1816526 w 1816526"/>
                <a:gd name="connsiteY3" fmla="*/ 135027 h 23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6526" h="233218">
                  <a:moveTo>
                    <a:pt x="0" y="233218"/>
                  </a:moveTo>
                  <a:cubicBezTo>
                    <a:pt x="205075" y="117639"/>
                    <a:pt x="410150" y="2061"/>
                    <a:pt x="625965" y="15"/>
                  </a:cubicBezTo>
                  <a:cubicBezTo>
                    <a:pt x="841780" y="-2031"/>
                    <a:pt x="1096462" y="198442"/>
                    <a:pt x="1294889" y="220944"/>
                  </a:cubicBezTo>
                  <a:cubicBezTo>
                    <a:pt x="1493316" y="243446"/>
                    <a:pt x="1654921" y="189236"/>
                    <a:pt x="1816526" y="135027"/>
                  </a:cubicBezTo>
                </a:path>
              </a:pathLst>
            </a:custGeom>
            <a:noFill/>
            <a:ln w="38100">
              <a:solidFill>
                <a:srgbClr val="0B1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sp>
        <p:nvSpPr>
          <p:cNvPr id="69" name="Title 1">
            <a:extLst>
              <a:ext uri="{FF2B5EF4-FFF2-40B4-BE49-F238E27FC236}">
                <a16:creationId xmlns:a16="http://schemas.microsoft.com/office/drawing/2014/main" id="{BA7E15CC-8FAE-4E4C-B9FD-0BCDBFFC5D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en-US" sz="2100" cap="none" dirty="0"/>
              <a:t>Designing Backbone with Cleavable Tethers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D39104F-83DF-6B41-9D45-3EBF47CEEAFB}"/>
              </a:ext>
            </a:extLst>
          </p:cNvPr>
          <p:cNvGrpSpPr/>
          <p:nvPr/>
        </p:nvGrpSpPr>
        <p:grpSpPr>
          <a:xfrm>
            <a:off x="3508847" y="2137670"/>
            <a:ext cx="1673616" cy="501768"/>
            <a:chOff x="3154462" y="2850227"/>
            <a:chExt cx="2231488" cy="669024"/>
          </a:xfrm>
        </p:grpSpPr>
        <p:sp>
          <p:nvSpPr>
            <p:cNvPr id="119" name="Freeform 118">
              <a:extLst>
                <a:ext uri="{FF2B5EF4-FFF2-40B4-BE49-F238E27FC236}">
                  <a16:creationId xmlns:a16="http://schemas.microsoft.com/office/drawing/2014/main" id="{08D3BBA7-A277-A74A-AB34-B6313AF2D56E}"/>
                </a:ext>
              </a:extLst>
            </p:cNvPr>
            <p:cNvSpPr/>
            <p:nvPr/>
          </p:nvSpPr>
          <p:spPr>
            <a:xfrm>
              <a:off x="4354455" y="2923235"/>
              <a:ext cx="1031495" cy="596016"/>
            </a:xfrm>
            <a:custGeom>
              <a:avLst/>
              <a:gdLst>
                <a:gd name="connsiteX0" fmla="*/ 229252 w 2662887"/>
                <a:gd name="connsiteY0" fmla="*/ 966406 h 1538661"/>
                <a:gd name="connsiteX1" fmla="*/ 652 w 2662887"/>
                <a:gd name="connsiteY1" fmla="*/ 433006 h 1538661"/>
                <a:gd name="connsiteX2" fmla="*/ 313072 w 2662887"/>
                <a:gd name="connsiteY2" fmla="*/ 143446 h 1538661"/>
                <a:gd name="connsiteX3" fmla="*/ 701692 w 2662887"/>
                <a:gd name="connsiteY3" fmla="*/ 425386 h 1538661"/>
                <a:gd name="connsiteX4" fmla="*/ 838852 w 2662887"/>
                <a:gd name="connsiteY4" fmla="*/ 44386 h 1538661"/>
                <a:gd name="connsiteX5" fmla="*/ 1532272 w 2662887"/>
                <a:gd name="connsiteY5" fmla="*/ 52006 h 1538661"/>
                <a:gd name="connsiteX6" fmla="*/ 1745632 w 2662887"/>
                <a:gd name="connsiteY6" fmla="*/ 440626 h 1538661"/>
                <a:gd name="connsiteX7" fmla="*/ 2423812 w 2662887"/>
                <a:gd name="connsiteY7" fmla="*/ 486346 h 1538661"/>
                <a:gd name="connsiteX8" fmla="*/ 2652412 w 2662887"/>
                <a:gd name="connsiteY8" fmla="*/ 1088326 h 1538661"/>
                <a:gd name="connsiteX9" fmla="*/ 2134252 w 2662887"/>
                <a:gd name="connsiteY9" fmla="*/ 1111186 h 1538661"/>
                <a:gd name="connsiteX10" fmla="*/ 1867552 w 2662887"/>
                <a:gd name="connsiteY10" fmla="*/ 1507426 h 1538661"/>
                <a:gd name="connsiteX11" fmla="*/ 1181752 w 2662887"/>
                <a:gd name="connsiteY11" fmla="*/ 1476946 h 1538661"/>
                <a:gd name="connsiteX12" fmla="*/ 793132 w 2662887"/>
                <a:gd name="connsiteY12" fmla="*/ 1187386 h 1538661"/>
                <a:gd name="connsiteX13" fmla="*/ 168292 w 2662887"/>
                <a:gd name="connsiteY13" fmla="*/ 1316926 h 1538661"/>
                <a:gd name="connsiteX14" fmla="*/ 229252 w 2662887"/>
                <a:gd name="connsiteY14" fmla="*/ 966406 h 1538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662887" h="1538661">
                  <a:moveTo>
                    <a:pt x="229252" y="966406"/>
                  </a:moveTo>
                  <a:cubicBezTo>
                    <a:pt x="201312" y="819086"/>
                    <a:pt x="-13318" y="570166"/>
                    <a:pt x="652" y="433006"/>
                  </a:cubicBezTo>
                  <a:cubicBezTo>
                    <a:pt x="14622" y="295846"/>
                    <a:pt x="196232" y="144716"/>
                    <a:pt x="313072" y="143446"/>
                  </a:cubicBezTo>
                  <a:cubicBezTo>
                    <a:pt x="429912" y="142176"/>
                    <a:pt x="614062" y="441896"/>
                    <a:pt x="701692" y="425386"/>
                  </a:cubicBezTo>
                  <a:cubicBezTo>
                    <a:pt x="789322" y="408876"/>
                    <a:pt x="700422" y="106616"/>
                    <a:pt x="838852" y="44386"/>
                  </a:cubicBezTo>
                  <a:cubicBezTo>
                    <a:pt x="977282" y="-17844"/>
                    <a:pt x="1381142" y="-14034"/>
                    <a:pt x="1532272" y="52006"/>
                  </a:cubicBezTo>
                  <a:cubicBezTo>
                    <a:pt x="1683402" y="118046"/>
                    <a:pt x="1597042" y="368236"/>
                    <a:pt x="1745632" y="440626"/>
                  </a:cubicBezTo>
                  <a:cubicBezTo>
                    <a:pt x="1894222" y="513016"/>
                    <a:pt x="2272682" y="378396"/>
                    <a:pt x="2423812" y="486346"/>
                  </a:cubicBezTo>
                  <a:cubicBezTo>
                    <a:pt x="2574942" y="594296"/>
                    <a:pt x="2700672" y="984186"/>
                    <a:pt x="2652412" y="1088326"/>
                  </a:cubicBezTo>
                  <a:cubicBezTo>
                    <a:pt x="2604152" y="1192466"/>
                    <a:pt x="2265062" y="1041336"/>
                    <a:pt x="2134252" y="1111186"/>
                  </a:cubicBezTo>
                  <a:cubicBezTo>
                    <a:pt x="2003442" y="1181036"/>
                    <a:pt x="2026302" y="1446466"/>
                    <a:pt x="1867552" y="1507426"/>
                  </a:cubicBezTo>
                  <a:cubicBezTo>
                    <a:pt x="1708802" y="1568386"/>
                    <a:pt x="1360822" y="1530286"/>
                    <a:pt x="1181752" y="1476946"/>
                  </a:cubicBezTo>
                  <a:cubicBezTo>
                    <a:pt x="1002682" y="1423606"/>
                    <a:pt x="962042" y="1214056"/>
                    <a:pt x="793132" y="1187386"/>
                  </a:cubicBezTo>
                  <a:cubicBezTo>
                    <a:pt x="624222" y="1160716"/>
                    <a:pt x="264812" y="1349946"/>
                    <a:pt x="168292" y="1316926"/>
                  </a:cubicBezTo>
                  <a:cubicBezTo>
                    <a:pt x="71772" y="1283906"/>
                    <a:pt x="257192" y="1113726"/>
                    <a:pt x="229252" y="966406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lumMod val="0"/>
                    <a:lumOff val="100000"/>
                  </a:schemeClr>
                </a:gs>
                <a:gs pos="35000">
                  <a:schemeClr val="accent2">
                    <a:lumMod val="0"/>
                    <a:lumOff val="100000"/>
                  </a:schemeClr>
                </a:gs>
                <a:gs pos="100000">
                  <a:schemeClr val="accent6"/>
                </a:gs>
              </a:gsLst>
              <a:path path="circle">
                <a:fillToRect l="50000" t="-80000" r="50000" b="180000"/>
              </a:path>
            </a:gra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135" name="Straight Arrow Connector 134">
              <a:extLst>
                <a:ext uri="{FF2B5EF4-FFF2-40B4-BE49-F238E27FC236}">
                  <a16:creationId xmlns:a16="http://schemas.microsoft.com/office/drawing/2014/main" id="{C0C845F3-C8FF-A749-8725-0A0778EFD977}"/>
                </a:ext>
              </a:extLst>
            </p:cNvPr>
            <p:cNvCxnSpPr>
              <a:cxnSpLocks/>
            </p:cNvCxnSpPr>
            <p:nvPr/>
          </p:nvCxnSpPr>
          <p:spPr>
            <a:xfrm>
              <a:off x="3410454" y="3216228"/>
              <a:ext cx="891736" cy="0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0B10F9D9-9697-BC42-A4EF-5CBF33354DCD}"/>
                </a:ext>
              </a:extLst>
            </p:cNvPr>
            <p:cNvSpPr/>
            <p:nvPr/>
          </p:nvSpPr>
          <p:spPr>
            <a:xfrm>
              <a:off x="4441352" y="3103237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B2BE4F70-A86F-DD45-9CC8-7C08F959CE5B}"/>
                </a:ext>
              </a:extLst>
            </p:cNvPr>
            <p:cNvSpPr/>
            <p:nvPr/>
          </p:nvSpPr>
          <p:spPr>
            <a:xfrm>
              <a:off x="5102824" y="3162122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38" name="Oval 137">
              <a:extLst>
                <a:ext uri="{FF2B5EF4-FFF2-40B4-BE49-F238E27FC236}">
                  <a16:creationId xmlns:a16="http://schemas.microsoft.com/office/drawing/2014/main" id="{27F0CE04-5651-A443-8FAD-1AB1F73F0D84}"/>
                </a:ext>
              </a:extLst>
            </p:cNvPr>
            <p:cNvSpPr/>
            <p:nvPr/>
          </p:nvSpPr>
          <p:spPr>
            <a:xfrm>
              <a:off x="4706616" y="3012122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67E05C1F-8D66-6346-BAAB-2C66214E2ED8}"/>
                </a:ext>
              </a:extLst>
            </p:cNvPr>
            <p:cNvSpPr/>
            <p:nvPr/>
          </p:nvSpPr>
          <p:spPr>
            <a:xfrm>
              <a:off x="4904720" y="3302932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40" name="Freeform 139">
              <a:extLst>
                <a:ext uri="{FF2B5EF4-FFF2-40B4-BE49-F238E27FC236}">
                  <a16:creationId xmlns:a16="http://schemas.microsoft.com/office/drawing/2014/main" id="{F4D9D03B-3369-2D48-9571-AE2C5C4CF406}"/>
                </a:ext>
              </a:extLst>
            </p:cNvPr>
            <p:cNvSpPr/>
            <p:nvPr/>
          </p:nvSpPr>
          <p:spPr>
            <a:xfrm>
              <a:off x="4849329" y="3130889"/>
              <a:ext cx="110903" cy="63769"/>
            </a:xfrm>
            <a:custGeom>
              <a:avLst/>
              <a:gdLst>
                <a:gd name="connsiteX0" fmla="*/ 0 w 304800"/>
                <a:gd name="connsiteY0" fmla="*/ 0 h 175260"/>
                <a:gd name="connsiteX1" fmla="*/ 160020 w 304800"/>
                <a:gd name="connsiteY1" fmla="*/ 83820 h 175260"/>
                <a:gd name="connsiteX2" fmla="*/ 304800 w 304800"/>
                <a:gd name="connsiteY2" fmla="*/ 175260 h 17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4800" h="175260">
                  <a:moveTo>
                    <a:pt x="0" y="0"/>
                  </a:moveTo>
                  <a:cubicBezTo>
                    <a:pt x="54610" y="27305"/>
                    <a:pt x="109220" y="54610"/>
                    <a:pt x="160020" y="83820"/>
                  </a:cubicBezTo>
                  <a:cubicBezTo>
                    <a:pt x="210820" y="113030"/>
                    <a:pt x="257810" y="144145"/>
                    <a:pt x="304800" y="175260"/>
                  </a:cubicBezTo>
                </a:path>
              </a:pathLst>
            </a:custGeom>
            <a:noFill/>
            <a:ln w="38100">
              <a:gradFill flip="none" rotWithShape="1">
                <a:gsLst>
                  <a:gs pos="16000">
                    <a:srgbClr val="FC0D1B"/>
                  </a:gs>
                  <a:gs pos="56000">
                    <a:srgbClr val="0B1F8F"/>
                  </a:gs>
                </a:gsLst>
                <a:path path="shap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1" name="Freeform 140">
              <a:extLst>
                <a:ext uri="{FF2B5EF4-FFF2-40B4-BE49-F238E27FC236}">
                  <a16:creationId xmlns:a16="http://schemas.microsoft.com/office/drawing/2014/main" id="{92972964-CAB7-9A4B-B774-E2B828BEA340}"/>
                </a:ext>
              </a:extLst>
            </p:cNvPr>
            <p:cNvSpPr/>
            <p:nvPr/>
          </p:nvSpPr>
          <p:spPr>
            <a:xfrm>
              <a:off x="4705155" y="3258427"/>
              <a:ext cx="202398" cy="110903"/>
            </a:xfrm>
            <a:custGeom>
              <a:avLst/>
              <a:gdLst>
                <a:gd name="connsiteX0" fmla="*/ 0 w 556260"/>
                <a:gd name="connsiteY0" fmla="*/ 0 h 304800"/>
                <a:gd name="connsiteX1" fmla="*/ 91440 w 556260"/>
                <a:gd name="connsiteY1" fmla="*/ 274320 h 304800"/>
                <a:gd name="connsiteX2" fmla="*/ 381000 w 556260"/>
                <a:gd name="connsiteY2" fmla="*/ 220980 h 304800"/>
                <a:gd name="connsiteX3" fmla="*/ 556260 w 556260"/>
                <a:gd name="connsiteY3" fmla="*/ 304800 h 30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6260" h="304800">
                  <a:moveTo>
                    <a:pt x="0" y="0"/>
                  </a:moveTo>
                  <a:cubicBezTo>
                    <a:pt x="13970" y="118745"/>
                    <a:pt x="27940" y="237490"/>
                    <a:pt x="91440" y="274320"/>
                  </a:cubicBezTo>
                  <a:cubicBezTo>
                    <a:pt x="154940" y="311150"/>
                    <a:pt x="303530" y="215900"/>
                    <a:pt x="381000" y="220980"/>
                  </a:cubicBezTo>
                  <a:cubicBezTo>
                    <a:pt x="458470" y="226060"/>
                    <a:pt x="507365" y="265430"/>
                    <a:pt x="556260" y="304800"/>
                  </a:cubicBezTo>
                </a:path>
              </a:pathLst>
            </a:custGeom>
            <a:noFill/>
            <a:ln w="38100">
              <a:gradFill flip="none" rotWithShape="1">
                <a:gsLst>
                  <a:gs pos="0">
                    <a:srgbClr val="0B1F8F"/>
                  </a:gs>
                  <a:gs pos="34000">
                    <a:srgbClr val="FF0000"/>
                  </a:gs>
                  <a:gs pos="67000">
                    <a:srgbClr val="0B1F8F"/>
                  </a:gs>
                </a:gsLst>
                <a:path path="shap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4" name="Freeform 143">
              <a:extLst>
                <a:ext uri="{FF2B5EF4-FFF2-40B4-BE49-F238E27FC236}">
                  <a16:creationId xmlns:a16="http://schemas.microsoft.com/office/drawing/2014/main" id="{64290EF2-60DD-3A45-88CE-4D815317A5AA}"/>
                </a:ext>
              </a:extLst>
            </p:cNvPr>
            <p:cNvSpPr/>
            <p:nvPr/>
          </p:nvSpPr>
          <p:spPr>
            <a:xfrm>
              <a:off x="4588707" y="3186271"/>
              <a:ext cx="546196" cy="91766"/>
            </a:xfrm>
            <a:custGeom>
              <a:avLst/>
              <a:gdLst>
                <a:gd name="connsiteX0" fmla="*/ 0 w 1501140"/>
                <a:gd name="connsiteY0" fmla="*/ 61151 h 252204"/>
                <a:gd name="connsiteX1" fmla="*/ 601980 w 1501140"/>
                <a:gd name="connsiteY1" fmla="*/ 251651 h 252204"/>
                <a:gd name="connsiteX2" fmla="*/ 1074420 w 1501140"/>
                <a:gd name="connsiteY2" fmla="*/ 7811 h 252204"/>
                <a:gd name="connsiteX3" fmla="*/ 1501140 w 1501140"/>
                <a:gd name="connsiteY3" fmla="*/ 84011 h 252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01140" h="252204">
                  <a:moveTo>
                    <a:pt x="0" y="61151"/>
                  </a:moveTo>
                  <a:cubicBezTo>
                    <a:pt x="211455" y="160846"/>
                    <a:pt x="422910" y="260541"/>
                    <a:pt x="601980" y="251651"/>
                  </a:cubicBezTo>
                  <a:cubicBezTo>
                    <a:pt x="781050" y="242761"/>
                    <a:pt x="924560" y="35751"/>
                    <a:pt x="1074420" y="7811"/>
                  </a:cubicBezTo>
                  <a:cubicBezTo>
                    <a:pt x="1224280" y="-20129"/>
                    <a:pt x="1362710" y="31941"/>
                    <a:pt x="1501140" y="84011"/>
                  </a:cubicBezTo>
                </a:path>
              </a:pathLst>
            </a:custGeom>
            <a:noFill/>
            <a:ln w="38100">
              <a:gradFill flip="none" rotWithShape="1">
                <a:gsLst>
                  <a:gs pos="21000">
                    <a:srgbClr val="0B1F8F"/>
                  </a:gs>
                  <a:gs pos="72000">
                    <a:srgbClr val="FF0000"/>
                  </a:gs>
                  <a:gs pos="68000">
                    <a:srgbClr val="FF0000"/>
                  </a:gs>
                  <a:gs pos="84000">
                    <a:srgbClr val="0B1F8F"/>
                  </a:gs>
                </a:gsLst>
                <a:path path="shap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ECEA028A-F1FD-8D40-ACC9-5D437BE2D411}"/>
                </a:ext>
              </a:extLst>
            </p:cNvPr>
            <p:cNvSpPr txBox="1"/>
            <p:nvPr/>
          </p:nvSpPr>
          <p:spPr>
            <a:xfrm>
              <a:off x="3154462" y="2850227"/>
              <a:ext cx="1343983" cy="64282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900" b="1" dirty="0">
                  <a:solidFill>
                    <a:schemeClr val="bg1"/>
                  </a:solidFill>
                </a:rPr>
                <a:t>Programmed</a:t>
              </a:r>
            </a:p>
            <a:p>
              <a:pPr algn="ctr">
                <a:lnSpc>
                  <a:spcPct val="150000"/>
                </a:lnSpc>
              </a:pPr>
              <a:r>
                <a:rPr lang="en-US" sz="900" b="1" dirty="0">
                  <a:solidFill>
                    <a:schemeClr val="bg1"/>
                  </a:solidFill>
                </a:rPr>
                <a:t>redox trigger</a:t>
              </a:r>
            </a:p>
          </p:txBody>
        </p:sp>
      </p:grpSp>
      <p:sp>
        <p:nvSpPr>
          <p:cNvPr id="72" name="TextBox 71">
            <a:extLst>
              <a:ext uri="{FF2B5EF4-FFF2-40B4-BE49-F238E27FC236}">
                <a16:creationId xmlns:a16="http://schemas.microsoft.com/office/drawing/2014/main" id="{F4C1AE42-4B3B-C345-AE9A-AE67505A6D72}"/>
              </a:ext>
            </a:extLst>
          </p:cNvPr>
          <p:cNvSpPr txBox="1"/>
          <p:nvPr/>
        </p:nvSpPr>
        <p:spPr>
          <a:xfrm>
            <a:off x="6677876" y="1750384"/>
            <a:ext cx="29687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/>
              <a:t>=</a:t>
            </a:r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93BE7129-AFCE-8442-9765-DBF66B4463CA}"/>
              </a:ext>
            </a:extLst>
          </p:cNvPr>
          <p:cNvSpPr/>
          <p:nvPr/>
        </p:nvSpPr>
        <p:spPr>
          <a:xfrm>
            <a:off x="6436226" y="1834655"/>
            <a:ext cx="131541" cy="131541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pic>
        <p:nvPicPr>
          <p:cNvPr id="74" name="Picture 73">
            <a:extLst>
              <a:ext uri="{FF2B5EF4-FFF2-40B4-BE49-F238E27FC236}">
                <a16:creationId xmlns:a16="http://schemas.microsoft.com/office/drawing/2014/main" id="{8B0CB6F8-EADC-4243-81F3-6B551860D9D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54293" y="1446746"/>
            <a:ext cx="606425" cy="927474"/>
          </a:xfrm>
          <a:prstGeom prst="rect">
            <a:avLst/>
          </a:prstGeom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CD376A62-BDF1-2E4E-8A5F-F89B6675139F}"/>
              </a:ext>
            </a:extLst>
          </p:cNvPr>
          <p:cNvSpPr txBox="1"/>
          <p:nvPr/>
        </p:nvSpPr>
        <p:spPr>
          <a:xfrm>
            <a:off x="6238140" y="1489956"/>
            <a:ext cx="54053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E.g.: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FC776A9-32DF-414B-92C8-EF03D74CD5AE}"/>
              </a:ext>
            </a:extLst>
          </p:cNvPr>
          <p:cNvSpPr txBox="1"/>
          <p:nvPr/>
        </p:nvSpPr>
        <p:spPr>
          <a:xfrm>
            <a:off x="2095892" y="1913473"/>
            <a:ext cx="642893" cy="473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dirty="0">
                <a:solidFill>
                  <a:schemeClr val="tx1">
                    <a:lumMod val="50000"/>
                  </a:schemeClr>
                </a:solidFill>
              </a:rPr>
              <a:t>Normal redox cycling</a:t>
            </a: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FF3DB22E-76F5-406C-BF8F-2F36AAF85795}"/>
              </a:ext>
            </a:extLst>
          </p:cNvPr>
          <p:cNvGrpSpPr/>
          <p:nvPr/>
        </p:nvGrpSpPr>
        <p:grpSpPr>
          <a:xfrm>
            <a:off x="2127060" y="1541790"/>
            <a:ext cx="561198" cy="364450"/>
            <a:chOff x="1415294" y="2106389"/>
            <a:chExt cx="556002" cy="382857"/>
          </a:xfrm>
        </p:grpSpPr>
        <p:sp>
          <p:nvSpPr>
            <p:cNvPr id="76" name="Freeform 23">
              <a:extLst>
                <a:ext uri="{FF2B5EF4-FFF2-40B4-BE49-F238E27FC236}">
                  <a16:creationId xmlns:a16="http://schemas.microsoft.com/office/drawing/2014/main" id="{3C613E86-A484-46DE-8A6D-ECEFFFF0C111}"/>
                </a:ext>
              </a:extLst>
            </p:cNvPr>
            <p:cNvSpPr/>
            <p:nvPr/>
          </p:nvSpPr>
          <p:spPr>
            <a:xfrm>
              <a:off x="1415294" y="2275197"/>
              <a:ext cx="556002" cy="84857"/>
            </a:xfrm>
            <a:custGeom>
              <a:avLst/>
              <a:gdLst>
                <a:gd name="connsiteX0" fmla="*/ 0 w 1816526"/>
                <a:gd name="connsiteY0" fmla="*/ 233218 h 233218"/>
                <a:gd name="connsiteX1" fmla="*/ 625965 w 1816526"/>
                <a:gd name="connsiteY1" fmla="*/ 15 h 233218"/>
                <a:gd name="connsiteX2" fmla="*/ 1294889 w 1816526"/>
                <a:gd name="connsiteY2" fmla="*/ 220944 h 233218"/>
                <a:gd name="connsiteX3" fmla="*/ 1816526 w 1816526"/>
                <a:gd name="connsiteY3" fmla="*/ 135027 h 23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6526" h="233218">
                  <a:moveTo>
                    <a:pt x="0" y="233218"/>
                  </a:moveTo>
                  <a:cubicBezTo>
                    <a:pt x="205075" y="117639"/>
                    <a:pt x="410150" y="2061"/>
                    <a:pt x="625965" y="15"/>
                  </a:cubicBezTo>
                  <a:cubicBezTo>
                    <a:pt x="841780" y="-2031"/>
                    <a:pt x="1096462" y="198442"/>
                    <a:pt x="1294889" y="220944"/>
                  </a:cubicBezTo>
                  <a:cubicBezTo>
                    <a:pt x="1493316" y="243446"/>
                    <a:pt x="1654921" y="189236"/>
                    <a:pt x="1816526" y="135027"/>
                  </a:cubicBezTo>
                </a:path>
              </a:pathLst>
            </a:cu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77" name="Freeform 24">
              <a:extLst>
                <a:ext uri="{FF2B5EF4-FFF2-40B4-BE49-F238E27FC236}">
                  <a16:creationId xmlns:a16="http://schemas.microsoft.com/office/drawing/2014/main" id="{0E921911-55E5-4599-BD92-95C460A8ABD8}"/>
                </a:ext>
              </a:extLst>
            </p:cNvPr>
            <p:cNvSpPr/>
            <p:nvPr/>
          </p:nvSpPr>
          <p:spPr>
            <a:xfrm>
              <a:off x="1683381" y="2106389"/>
              <a:ext cx="87306" cy="198732"/>
            </a:xfrm>
            <a:custGeom>
              <a:avLst/>
              <a:gdLst>
                <a:gd name="connsiteX0" fmla="*/ 55232 w 239948"/>
                <a:gd name="connsiteY0" fmla="*/ 0 h 546185"/>
                <a:gd name="connsiteX1" fmla="*/ 239339 w 239948"/>
                <a:gd name="connsiteY1" fmla="*/ 196381 h 546185"/>
                <a:gd name="connsiteX2" fmla="*/ 0 w 239948"/>
                <a:gd name="connsiteY2" fmla="*/ 546185 h 546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9948" h="546185">
                  <a:moveTo>
                    <a:pt x="55232" y="0"/>
                  </a:moveTo>
                  <a:cubicBezTo>
                    <a:pt x="151888" y="52675"/>
                    <a:pt x="248544" y="105350"/>
                    <a:pt x="239339" y="196381"/>
                  </a:cubicBezTo>
                  <a:cubicBezTo>
                    <a:pt x="230134" y="287412"/>
                    <a:pt x="31707" y="486862"/>
                    <a:pt x="0" y="546185"/>
                  </a:cubicBezTo>
                </a:path>
              </a:pathLst>
            </a:cu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78" name="Freeform 25">
              <a:extLst>
                <a:ext uri="{FF2B5EF4-FFF2-40B4-BE49-F238E27FC236}">
                  <a16:creationId xmlns:a16="http://schemas.microsoft.com/office/drawing/2014/main" id="{33888A5F-E46B-4FDE-82A9-22A026C7756B}"/>
                </a:ext>
              </a:extLst>
            </p:cNvPr>
            <p:cNvSpPr/>
            <p:nvPr/>
          </p:nvSpPr>
          <p:spPr>
            <a:xfrm>
              <a:off x="1630401" y="2359735"/>
              <a:ext cx="229993" cy="129511"/>
            </a:xfrm>
            <a:custGeom>
              <a:avLst/>
              <a:gdLst>
                <a:gd name="connsiteX0" fmla="*/ 632102 w 632102"/>
                <a:gd name="connsiteY0" fmla="*/ 0 h 355941"/>
                <a:gd name="connsiteX1" fmla="*/ 515501 w 632102"/>
                <a:gd name="connsiteY1" fmla="*/ 331393 h 355941"/>
                <a:gd name="connsiteX2" fmla="*/ 171834 w 632102"/>
                <a:gd name="connsiteY2" fmla="*/ 270024 h 355941"/>
                <a:gd name="connsiteX3" fmla="*/ 0 w 632102"/>
                <a:gd name="connsiteY3" fmla="*/ 355941 h 355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2102" h="355941">
                  <a:moveTo>
                    <a:pt x="632102" y="0"/>
                  </a:moveTo>
                  <a:cubicBezTo>
                    <a:pt x="612157" y="143194"/>
                    <a:pt x="592212" y="286389"/>
                    <a:pt x="515501" y="331393"/>
                  </a:cubicBezTo>
                  <a:cubicBezTo>
                    <a:pt x="438790" y="376397"/>
                    <a:pt x="257751" y="265933"/>
                    <a:pt x="171834" y="270024"/>
                  </a:cubicBezTo>
                  <a:cubicBezTo>
                    <a:pt x="85917" y="274115"/>
                    <a:pt x="42958" y="315028"/>
                    <a:pt x="0" y="355941"/>
                  </a:cubicBezTo>
                </a:path>
              </a:pathLst>
            </a:cu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sp>
        <p:nvSpPr>
          <p:cNvPr id="129" name="Oval 128">
            <a:extLst>
              <a:ext uri="{FF2B5EF4-FFF2-40B4-BE49-F238E27FC236}">
                <a16:creationId xmlns:a16="http://schemas.microsoft.com/office/drawing/2014/main" id="{DEC27C7E-9188-494A-B113-3FFCCCE3161B}"/>
              </a:ext>
            </a:extLst>
          </p:cNvPr>
          <p:cNvSpPr/>
          <p:nvPr/>
        </p:nvSpPr>
        <p:spPr>
          <a:xfrm>
            <a:off x="2304576" y="1483771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26" name="Oval 125">
            <a:extLst>
              <a:ext uri="{FF2B5EF4-FFF2-40B4-BE49-F238E27FC236}">
                <a16:creationId xmlns:a16="http://schemas.microsoft.com/office/drawing/2014/main" id="{41041BDE-9558-7745-8C0C-6F6E0E54FCB0}"/>
              </a:ext>
            </a:extLst>
          </p:cNvPr>
          <p:cNvSpPr/>
          <p:nvPr/>
        </p:nvSpPr>
        <p:spPr>
          <a:xfrm>
            <a:off x="2043105" y="1733583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BF0B32FA-D13A-D64C-ABB7-301A1D03B541}"/>
              </a:ext>
            </a:extLst>
          </p:cNvPr>
          <p:cNvSpPr/>
          <p:nvPr/>
        </p:nvSpPr>
        <p:spPr>
          <a:xfrm>
            <a:off x="2647142" y="1671170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28" name="Oval 127">
            <a:extLst>
              <a:ext uri="{FF2B5EF4-FFF2-40B4-BE49-F238E27FC236}">
                <a16:creationId xmlns:a16="http://schemas.microsoft.com/office/drawing/2014/main" id="{67FB2F46-297D-F446-80EB-2BAE4963008D}"/>
              </a:ext>
            </a:extLst>
          </p:cNvPr>
          <p:cNvSpPr/>
          <p:nvPr/>
        </p:nvSpPr>
        <p:spPr>
          <a:xfrm>
            <a:off x="2278969" y="1841182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49EAEE39-FDF9-084E-A17A-5126947BD1EF}"/>
              </a:ext>
            </a:extLst>
          </p:cNvPr>
          <p:cNvSpPr/>
          <p:nvPr/>
        </p:nvSpPr>
        <p:spPr>
          <a:xfrm>
            <a:off x="6010761" y="2973957"/>
            <a:ext cx="1225550" cy="129823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70D63B4-A9B3-4D6E-8B91-8503E3336356}"/>
              </a:ext>
            </a:extLst>
          </p:cNvPr>
          <p:cNvSpPr/>
          <p:nvPr/>
        </p:nvSpPr>
        <p:spPr>
          <a:xfrm>
            <a:off x="1203971" y="704240"/>
            <a:ext cx="6691908" cy="4082423"/>
          </a:xfrm>
          <a:prstGeom prst="rect">
            <a:avLst/>
          </a:prstGeom>
          <a:solidFill>
            <a:schemeClr val="tx1">
              <a:lumMod val="20000"/>
              <a:lumOff val="80000"/>
              <a:alpha val="6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403CA51-97EF-4CD5-BD96-53E0B686F1E0}"/>
              </a:ext>
            </a:extLst>
          </p:cNvPr>
          <p:cNvSpPr txBox="1"/>
          <p:nvPr/>
        </p:nvSpPr>
        <p:spPr>
          <a:xfrm>
            <a:off x="2036706" y="1811432"/>
            <a:ext cx="5148052" cy="1477328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r>
              <a:rPr lang="en-US" sz="1500" u="sng" dirty="0">
                <a:solidFill>
                  <a:schemeClr val="tx1">
                    <a:lumMod val="50000"/>
                  </a:schemeClr>
                </a:solidFill>
              </a:rPr>
              <a:t>Desirable HBEs’ properties</a:t>
            </a: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:</a:t>
            </a:r>
          </a:p>
          <a:p>
            <a:pPr marL="214313" indent="-214313">
              <a:buFontTx/>
              <a:buChar char="-"/>
            </a:pP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Suitable redox potential windows</a:t>
            </a:r>
          </a:p>
          <a:p>
            <a:pPr marL="214313" indent="-214313">
              <a:buFontTx/>
              <a:buChar char="-"/>
            </a:pP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Favorable mesolytic cleavage pathways</a:t>
            </a:r>
          </a:p>
          <a:p>
            <a:pPr marL="214313" indent="-214313">
              <a:buFontTx/>
              <a:buChar char="-"/>
            </a:pP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High solubility</a:t>
            </a:r>
          </a:p>
          <a:p>
            <a:pPr marL="214313" indent="-214313">
              <a:buFontTx/>
              <a:buChar char="-"/>
            </a:pP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Ease of synthesis</a:t>
            </a:r>
          </a:p>
          <a:p>
            <a:pPr marL="214313" indent="-214313">
              <a:buFontTx/>
              <a:buChar char="-"/>
            </a:pP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Electrochemical reversibility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B779FAB9-1345-472F-A36B-E24A4AFE1CDE}"/>
              </a:ext>
            </a:extLst>
          </p:cNvPr>
          <p:cNvSpPr txBox="1"/>
          <p:nvPr/>
        </p:nvSpPr>
        <p:spPr>
          <a:xfrm>
            <a:off x="2034370" y="1810239"/>
            <a:ext cx="5148052" cy="1477328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r>
              <a:rPr lang="en-US" sz="1500" u="sng" dirty="0">
                <a:solidFill>
                  <a:schemeClr val="tx1">
                    <a:lumMod val="50000"/>
                  </a:schemeClr>
                </a:solidFill>
              </a:rPr>
              <a:t>Desirable HBEs’ properties</a:t>
            </a: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:</a:t>
            </a:r>
          </a:p>
          <a:p>
            <a:pPr marL="214313" indent="-214313">
              <a:buFontTx/>
              <a:buChar char="-"/>
            </a:pPr>
            <a:r>
              <a:rPr lang="en-US" sz="1500" dirty="0">
                <a:solidFill>
                  <a:srgbClr val="FF0000"/>
                </a:solidFill>
              </a:rPr>
              <a:t>Suitable redox potential windows </a:t>
            </a:r>
          </a:p>
          <a:p>
            <a:pPr marL="214313" indent="-214313">
              <a:buFontTx/>
              <a:buChar char="-"/>
            </a:pP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Favorable mesolytic cleavage pathways</a:t>
            </a:r>
          </a:p>
          <a:p>
            <a:pPr marL="214313" indent="-214313">
              <a:buFontTx/>
              <a:buChar char="-"/>
            </a:pP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High solubility</a:t>
            </a:r>
          </a:p>
          <a:p>
            <a:pPr marL="214313" indent="-214313">
              <a:buFontTx/>
              <a:buChar char="-"/>
            </a:pP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Ease of synthesis</a:t>
            </a:r>
          </a:p>
          <a:p>
            <a:pPr marL="214313" indent="-214313">
              <a:buFontTx/>
              <a:buChar char="-"/>
            </a:pP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Electrochemical reversibility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73089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41696">
        <p:fade/>
      </p:transition>
    </mc:Choice>
    <mc:Fallback xmlns="">
      <p:transition advTm="4169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11D0EC-0568-2E41-B373-28F730098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The Challenges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1B51F0-DCAA-4942-9E19-B1F72A011FB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6</a:t>
            </a:fld>
            <a:endParaRPr lang="en-US" dirty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8C262B2F-81A4-724E-910E-F0AF207EEECF}"/>
              </a:ext>
            </a:extLst>
          </p:cNvPr>
          <p:cNvGrpSpPr/>
          <p:nvPr/>
        </p:nvGrpSpPr>
        <p:grpSpPr>
          <a:xfrm>
            <a:off x="2304482" y="2571750"/>
            <a:ext cx="4191877" cy="707886"/>
            <a:chOff x="2304482" y="2571750"/>
            <a:chExt cx="4191877" cy="707886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1E4CCBA-DBF6-AD46-A023-2FDEED798CC9}"/>
                </a:ext>
              </a:extLst>
            </p:cNvPr>
            <p:cNvSpPr txBox="1"/>
            <p:nvPr/>
          </p:nvSpPr>
          <p:spPr>
            <a:xfrm>
              <a:off x="2304482" y="2571750"/>
              <a:ext cx="4191877" cy="70788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/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R</a:t>
              </a:r>
              <a:r>
                <a:rPr lang="en-US" sz="1000" b="1" baseline="-25000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1 </a:t>
              </a:r>
              <a:r>
                <a:rPr lang="en-US" sz="1000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= </a:t>
              </a:r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-Me, -Et, -</a:t>
              </a:r>
              <a:r>
                <a:rPr lang="en-US" sz="1000" dirty="0" err="1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Pr</a:t>
              </a:r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, -Ph, -CN, -Eth, -</a:t>
              </a:r>
              <a:r>
                <a:rPr lang="en-US" sz="1000" dirty="0" err="1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COMe</a:t>
              </a:r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, </a:t>
              </a:r>
            </a:p>
            <a:p>
              <a:r>
                <a:rPr lang="en-US" sz="1000" b="1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R</a:t>
              </a:r>
              <a:r>
                <a:rPr lang="en-US" sz="1000" b="1" baseline="-25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= -H, -Me, -Ph, -</a:t>
              </a:r>
              <a:r>
                <a:rPr lang="en-US" sz="1000" dirty="0" err="1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OMe</a:t>
              </a:r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, -Br, -CN</a:t>
              </a:r>
            </a:p>
            <a:p>
              <a:r>
                <a:rPr lang="en-US" sz="1000" b="1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R</a:t>
              </a:r>
              <a:r>
                <a:rPr lang="en-US" sz="1000" b="1" baseline="-25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  <a:r>
                <a:rPr lang="en-US" sz="1000" b="1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= -H, Et, -</a:t>
              </a:r>
              <a:r>
                <a:rPr lang="en-US" sz="1000" dirty="0" err="1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OMe</a:t>
              </a:r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, -N(Me)</a:t>
              </a:r>
              <a:r>
                <a:rPr lang="en-US" sz="1000" baseline="-25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, -CN, -NO</a:t>
              </a:r>
              <a:r>
                <a:rPr lang="en-US" sz="1000" baseline="-25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, -</a:t>
              </a:r>
              <a:r>
                <a:rPr lang="en-US" sz="1000" dirty="0" err="1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COOMe</a:t>
              </a:r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, -Ph</a:t>
              </a:r>
            </a:p>
            <a:p>
              <a:r>
                <a:rPr lang="en-US" sz="1000" b="1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R</a:t>
              </a:r>
              <a:r>
                <a:rPr lang="en-US" sz="1000" b="1" baseline="-25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4 </a:t>
              </a:r>
              <a:r>
                <a:rPr lang="en-US" sz="1000" b="1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, R</a:t>
              </a:r>
              <a:r>
                <a:rPr lang="en-US" sz="1000" b="1" baseline="-25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5</a:t>
              </a:r>
              <a:r>
                <a:rPr lang="en-US" sz="1000" b="1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= -H, -Me, -Ph, CN 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79A10D3-6F4E-8D43-8C6F-D65DDD0F58A8}"/>
                </a:ext>
              </a:extLst>
            </p:cNvPr>
            <p:cNvSpPr txBox="1"/>
            <p:nvPr/>
          </p:nvSpPr>
          <p:spPr>
            <a:xfrm>
              <a:off x="5359509" y="2765140"/>
              <a:ext cx="113685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50000"/>
                    </a:schemeClr>
                  </a:solidFill>
                </a:rPr>
                <a:t> &gt; 1000 HBEs</a:t>
              </a:r>
            </a:p>
          </p:txBody>
        </p:sp>
        <p:sp>
          <p:nvSpPr>
            <p:cNvPr id="17" name="Right Brace 16">
              <a:extLst>
                <a:ext uri="{FF2B5EF4-FFF2-40B4-BE49-F238E27FC236}">
                  <a16:creationId xmlns:a16="http://schemas.microsoft.com/office/drawing/2014/main" id="{2A2FA0D7-350C-284C-BDAB-B9F19ADC97C3}"/>
                </a:ext>
              </a:extLst>
            </p:cNvPr>
            <p:cNvSpPr/>
            <p:nvPr/>
          </p:nvSpPr>
          <p:spPr>
            <a:xfrm>
              <a:off x="5303053" y="2607805"/>
              <a:ext cx="124914" cy="591671"/>
            </a:xfrm>
            <a:prstGeom prst="rightBrace">
              <a:avLst/>
            </a:prstGeom>
            <a:ln>
              <a:solidFill>
                <a:schemeClr val="tx1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A74ADD0F-78DA-D049-B916-4267AF6BAFC2}"/>
              </a:ext>
            </a:extLst>
          </p:cNvPr>
          <p:cNvSpPr txBox="1"/>
          <p:nvPr/>
        </p:nvSpPr>
        <p:spPr>
          <a:xfrm>
            <a:off x="378940" y="716953"/>
            <a:ext cx="40174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>
                <a:solidFill>
                  <a:schemeClr val="tx1">
                    <a:lumMod val="50000"/>
                  </a:schemeClr>
                </a:solidFill>
              </a:rPr>
              <a:t>1. Large space of molecular candidates</a:t>
            </a:r>
            <a:endParaRPr lang="en-US" sz="1600" b="1" i="1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B5A133F-1E99-654B-83F2-1F19506FCAEB}"/>
              </a:ext>
            </a:extLst>
          </p:cNvPr>
          <p:cNvGrpSpPr/>
          <p:nvPr/>
        </p:nvGrpSpPr>
        <p:grpSpPr>
          <a:xfrm>
            <a:off x="614916" y="1370940"/>
            <a:ext cx="7845811" cy="1130434"/>
            <a:chOff x="614916" y="1370940"/>
            <a:chExt cx="7845811" cy="1130434"/>
          </a:xfrm>
        </p:grpSpPr>
        <p:pic>
          <p:nvPicPr>
            <p:cNvPr id="7" name="Picture 6" descr="Chart&#10;&#10;Description automatically generated">
              <a:extLst>
                <a:ext uri="{FF2B5EF4-FFF2-40B4-BE49-F238E27FC236}">
                  <a16:creationId xmlns:a16="http://schemas.microsoft.com/office/drawing/2014/main" id="{686E0E0D-7569-CC40-B3B5-AE01D679D1E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614916" y="1611605"/>
              <a:ext cx="1766454" cy="889769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01296D7-36A1-4E45-9693-1D6501618339}"/>
                </a:ext>
              </a:extLst>
            </p:cNvPr>
            <p:cNvSpPr/>
            <p:nvPr/>
          </p:nvSpPr>
          <p:spPr>
            <a:xfrm>
              <a:off x="3734312" y="1871823"/>
              <a:ext cx="4611578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/>
                <a:t>﻿[</a:t>
              </a:r>
              <a:r>
                <a:rPr lang="en-US" sz="1400" b="1" dirty="0"/>
                <a:t>R3</a:t>
              </a:r>
              <a:r>
                <a:rPr lang="en-US" sz="1400" dirty="0"/>
                <a:t>]C1=CC=C(C([</a:t>
              </a:r>
              <a:r>
                <a:rPr lang="en-US" sz="1400" b="1" dirty="0"/>
                <a:t>R4</a:t>
              </a:r>
              <a:r>
                <a:rPr lang="en-US" sz="1400" dirty="0"/>
                <a:t>])([</a:t>
              </a:r>
              <a:r>
                <a:rPr lang="en-US" sz="1400" b="1" dirty="0"/>
                <a:t>R5</a:t>
              </a:r>
              <a:r>
                <a:rPr lang="en-US" sz="1400" dirty="0"/>
                <a:t>])C([</a:t>
              </a:r>
              <a:r>
                <a:rPr lang="en-US" sz="1400" b="1" dirty="0"/>
                <a:t>R2</a:t>
              </a:r>
              <a:r>
                <a:rPr lang="en-US" sz="1400" dirty="0"/>
                <a:t>])-[O][</a:t>
              </a:r>
              <a:r>
                <a:rPr lang="en-US" sz="1400" b="1" dirty="0"/>
                <a:t>R1</a:t>
              </a:r>
              <a:r>
                <a:rPr lang="en-US" sz="1400" dirty="0"/>
                <a:t>])C=C1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366B6A05-05A6-D14B-9909-FA73B178870E}"/>
                    </a:ext>
                  </a:extLst>
                </p:cNvPr>
                <p:cNvSpPr txBox="1"/>
                <p:nvPr/>
              </p:nvSpPr>
              <p:spPr>
                <a:xfrm>
                  <a:off x="2495154" y="1805495"/>
                  <a:ext cx="355867" cy="43088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~</m:t>
                        </m:r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366B6A05-05A6-D14B-9909-FA73B178870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495154" y="1805495"/>
                  <a:ext cx="355867" cy="430887"/>
                </a:xfrm>
                <a:prstGeom prst="rect">
                  <a:avLst/>
                </a:prstGeom>
                <a:blipFill>
                  <a:blip r:embed="rId3"/>
                  <a:stretch>
                    <a:fillRect l="-3448" r="-344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4112F72-ACB2-1242-A1B9-CBA8425B3130}"/>
                </a:ext>
              </a:extLst>
            </p:cNvPr>
            <p:cNvSpPr txBox="1"/>
            <p:nvPr/>
          </p:nvSpPr>
          <p:spPr>
            <a:xfrm>
              <a:off x="3247440" y="1490255"/>
              <a:ext cx="521328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u="sng" dirty="0"/>
                <a:t>SMILES (Simplified Molecular-Input Line Entry System)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D4043C5-46C4-F943-A8D3-E3F4042277C0}"/>
                </a:ext>
              </a:extLst>
            </p:cNvPr>
            <p:cNvSpPr txBox="1"/>
            <p:nvPr/>
          </p:nvSpPr>
          <p:spPr>
            <a:xfrm>
              <a:off x="1006451" y="1370940"/>
              <a:ext cx="10699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50000"/>
                    </a:schemeClr>
                  </a:solidFill>
                </a:rPr>
                <a:t>HBE scaffold</a:t>
              </a:r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0B060B42-E8BB-9545-B1A4-628A4714ED8A}"/>
              </a:ext>
            </a:extLst>
          </p:cNvPr>
          <p:cNvSpPr txBox="1"/>
          <p:nvPr/>
        </p:nvSpPr>
        <p:spPr>
          <a:xfrm>
            <a:off x="378939" y="3967852"/>
            <a:ext cx="62408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>
                <a:solidFill>
                  <a:schemeClr val="tx1">
                    <a:lumMod val="50000"/>
                  </a:schemeClr>
                </a:solidFill>
              </a:rPr>
              <a:t>2. Expensive/time-consuming synthesis and characterization</a:t>
            </a:r>
            <a:endParaRPr lang="en-US" sz="1600" b="1" i="1" dirty="0"/>
          </a:p>
        </p:txBody>
      </p:sp>
    </p:spTree>
    <p:extLst>
      <p:ext uri="{BB962C8B-B14F-4D97-AF65-F5344CB8AC3E}">
        <p14:creationId xmlns:p14="http://schemas.microsoft.com/office/powerpoint/2010/main" val="545124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D9277-7C24-2741-B5DD-8FD8FB03DA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Opportunities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DD0F5C-0A11-8D42-9032-47BF47CA1CA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C2B7625-A8A7-6C40-B95C-4F26BFD4195E}"/>
              </a:ext>
            </a:extLst>
          </p:cNvPr>
          <p:cNvSpPr txBox="1"/>
          <p:nvPr/>
        </p:nvSpPr>
        <p:spPr>
          <a:xfrm>
            <a:off x="2171237" y="4754195"/>
            <a:ext cx="6652516" cy="3077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tx1">
                    <a:lumMod val="50000"/>
                  </a:schemeClr>
                </a:solidFill>
              </a:rPr>
              <a:t>Use DFT calculations to quickly and reliably measure </a:t>
            </a:r>
            <a:r>
              <a:rPr lang="en-US" sz="1400" b="1" dirty="0" err="1">
                <a:solidFill>
                  <a:schemeClr val="tx1">
                    <a:lumMod val="50000"/>
                  </a:schemeClr>
                </a:solidFill>
              </a:rPr>
              <a:t>E</a:t>
            </a:r>
            <a:r>
              <a:rPr lang="en-US" sz="1400" b="1" baseline="30000" dirty="0" err="1">
                <a:solidFill>
                  <a:schemeClr val="tx1">
                    <a:lumMod val="50000"/>
                  </a:schemeClr>
                </a:solidFill>
              </a:rPr>
              <a:t>ox</a:t>
            </a:r>
            <a:r>
              <a:rPr lang="en-US" sz="1400" b="1" dirty="0">
                <a:solidFill>
                  <a:schemeClr val="tx1">
                    <a:lumMod val="50000"/>
                  </a:schemeClr>
                </a:solidFill>
              </a:rPr>
              <a:t> for HBE molecules </a:t>
            </a:r>
          </a:p>
        </p:txBody>
      </p:sp>
      <p:sp>
        <p:nvSpPr>
          <p:cNvPr id="35" name="Slide Number Placeholder 3">
            <a:extLst>
              <a:ext uri="{FF2B5EF4-FFF2-40B4-BE49-F238E27FC236}">
                <a16:creationId xmlns:a16="http://schemas.microsoft.com/office/drawing/2014/main" id="{894CC180-B998-3E4B-8E66-10506C7B6331}"/>
              </a:ext>
            </a:extLst>
          </p:cNvPr>
          <p:cNvSpPr txBox="1">
            <a:spLocks/>
          </p:cNvSpPr>
          <p:nvPr/>
        </p:nvSpPr>
        <p:spPr>
          <a:xfrm>
            <a:off x="4343400" y="4855282"/>
            <a:ext cx="457200" cy="137160"/>
          </a:xfrm>
          <a:prstGeom prst="rect">
            <a:avLst/>
          </a:prstGeom>
        </p:spPr>
        <p:txBody>
          <a:bodyPr vert="horz" lIns="0" tIns="45720" rIns="0" bIns="0" rtlCol="0" anchor="b"/>
          <a:lstStyle>
            <a:defPPr>
              <a:defRPr lang="en-US"/>
            </a:defPPr>
            <a:lvl1pPr marL="0" algn="ctr" defTabSz="914400" rtl="0" eaLnBrk="1" latinLnBrk="0" hangingPunct="1">
              <a:defRPr sz="100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EFAAC5A-9C4F-4278-920D-DF2BAB595749}" type="slidenum">
              <a:rPr lang="en-US" smtClean="0"/>
              <a:pPr/>
              <a:t>7</a:t>
            </a:fld>
            <a:endParaRPr lang="en-US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665E70B5-A795-4C48-A459-B00F7E209FD2}"/>
              </a:ext>
            </a:extLst>
          </p:cNvPr>
          <p:cNvGrpSpPr/>
          <p:nvPr/>
        </p:nvGrpSpPr>
        <p:grpSpPr>
          <a:xfrm>
            <a:off x="1341614" y="1040815"/>
            <a:ext cx="5096345" cy="983879"/>
            <a:chOff x="1695797" y="3164219"/>
            <a:chExt cx="5096345" cy="983879"/>
          </a:xfrm>
        </p:grpSpPr>
        <p:pic>
          <p:nvPicPr>
            <p:cNvPr id="37" name="Picture 36" descr="Chart&#10;&#10;Description automatically generated">
              <a:extLst>
                <a:ext uri="{FF2B5EF4-FFF2-40B4-BE49-F238E27FC236}">
                  <a16:creationId xmlns:a16="http://schemas.microsoft.com/office/drawing/2014/main" id="{B2FA72D9-7E2B-1E4C-9585-A29D6F257D9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40157"/>
            <a:stretch/>
          </p:blipFill>
          <p:spPr>
            <a:xfrm>
              <a:off x="1695797" y="3164219"/>
              <a:ext cx="5096345" cy="983879"/>
            </a:xfrm>
            <a:prstGeom prst="rect">
              <a:avLst/>
            </a:prstGeom>
          </p:spPr>
        </p:pic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B7B44E0B-7081-1940-BABD-6B6878C0DE78}"/>
                </a:ext>
              </a:extLst>
            </p:cNvPr>
            <p:cNvSpPr/>
            <p:nvPr/>
          </p:nvSpPr>
          <p:spPr>
            <a:xfrm>
              <a:off x="1810618" y="3197861"/>
              <a:ext cx="304941" cy="2469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5BB0085F-43E9-EF45-BA61-D491F5A49544}"/>
              </a:ext>
            </a:extLst>
          </p:cNvPr>
          <p:cNvCxnSpPr>
            <a:cxnSpLocks/>
          </p:cNvCxnSpPr>
          <p:nvPr/>
        </p:nvCxnSpPr>
        <p:spPr>
          <a:xfrm>
            <a:off x="6437959" y="1582742"/>
            <a:ext cx="332422" cy="0"/>
          </a:xfrm>
          <a:prstGeom prst="straightConnector1">
            <a:avLst/>
          </a:prstGeom>
          <a:ln w="12700">
            <a:solidFill>
              <a:schemeClr val="tx1">
                <a:lumMod val="50000"/>
              </a:schemeClr>
            </a:solidFill>
            <a:tailEnd type="triangle" w="med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A7811264-9B4A-9B47-8C26-164BB92ED8AD}"/>
              </a:ext>
            </a:extLst>
          </p:cNvPr>
          <p:cNvSpPr/>
          <p:nvPr/>
        </p:nvSpPr>
        <p:spPr>
          <a:xfrm>
            <a:off x="6914554" y="1296761"/>
            <a:ext cx="1676996" cy="54407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solidFill>
                <a:schemeClr val="tx1">
                  <a:lumMod val="50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A2127708-1E30-224D-B625-954EDE16B77F}"/>
                  </a:ext>
                </a:extLst>
              </p:cNvPr>
              <p:cNvSpPr txBox="1"/>
              <p:nvPr/>
            </p:nvSpPr>
            <p:spPr>
              <a:xfrm>
                <a:off x="7003070" y="1374009"/>
                <a:ext cx="1437701" cy="37523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1200" i="1" smtClean="0">
                              <a:solidFill>
                                <a:schemeClr val="tx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200" i="1">
                              <a:solidFill>
                                <a:schemeClr val="tx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p>
                          <m:r>
                            <a:rPr lang="en-US" sz="1200" i="1">
                              <a:solidFill>
                                <a:schemeClr val="tx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𝑜𝑥</m:t>
                          </m:r>
                        </m:sup>
                      </m:sSup>
                      <m:r>
                        <a:rPr lang="en-US" sz="1200" i="1">
                          <a:solidFill>
                            <a:schemeClr val="tx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200" i="1">
                              <a:solidFill>
                                <a:schemeClr val="tx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200" i="1">
                              <a:solidFill>
                                <a:schemeClr val="tx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  <m:sSubSup>
                            <m:sSubSupPr>
                              <m:ctrlPr>
                                <a:rPr lang="en-US" sz="1200" i="1">
                                  <a:solidFill>
                                    <a:schemeClr val="tx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1200" i="1">
                                  <a:solidFill>
                                    <a:schemeClr val="tx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𝐺</m:t>
                              </m:r>
                            </m:e>
                            <m:sub>
                              <m:r>
                                <a:rPr lang="en-US" sz="1200" i="1">
                                  <a:solidFill>
                                    <a:schemeClr val="tx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𝑜𝑥</m:t>
                              </m:r>
                            </m:sub>
                            <m:sup>
                              <m:r>
                                <a:rPr lang="en-US" sz="1200" i="1">
                                  <a:solidFill>
                                    <a:schemeClr val="tx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°</m:t>
                              </m:r>
                            </m:sup>
                          </m:sSubSup>
                        </m:num>
                        <m:den>
                          <m:r>
                            <a:rPr lang="en-US" sz="1200" i="1">
                              <a:solidFill>
                                <a:schemeClr val="tx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1200" i="1">
                              <a:solidFill>
                                <a:schemeClr val="tx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𝐹</m:t>
                          </m:r>
                        </m:den>
                      </m:f>
                      <m:r>
                        <a:rPr lang="en-US" sz="1200">
                          <a:solidFill>
                            <a:schemeClr val="tx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 −4.28 </m:t>
                      </m:r>
                      <m:r>
                        <m:rPr>
                          <m:sty m:val="p"/>
                        </m:rPr>
                        <a:rPr lang="en-US" sz="1200">
                          <a:solidFill>
                            <a:schemeClr val="tx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V</m:t>
                      </m:r>
                    </m:oMath>
                  </m:oMathPara>
                </a14:m>
                <a:endParaRPr lang="en-US" sz="1200" dirty="0">
                  <a:solidFill>
                    <a:schemeClr val="tx1">
                      <a:lumMod val="50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A2127708-1E30-224D-B625-954EDE16B7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03070" y="1374009"/>
                <a:ext cx="1437701" cy="375231"/>
              </a:xfrm>
              <a:prstGeom prst="rect">
                <a:avLst/>
              </a:prstGeom>
              <a:blipFill>
                <a:blip r:embed="rId3"/>
                <a:stretch>
                  <a:fillRect l="-1754" r="-1754" b="-1333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6272BB51-01A8-D94A-A51F-37CF62B0A2F4}"/>
              </a:ext>
            </a:extLst>
          </p:cNvPr>
          <p:cNvCxnSpPr>
            <a:cxnSpLocks/>
          </p:cNvCxnSpPr>
          <p:nvPr/>
        </p:nvCxnSpPr>
        <p:spPr>
          <a:xfrm>
            <a:off x="1456435" y="2116835"/>
            <a:ext cx="6134615" cy="0"/>
          </a:xfrm>
          <a:prstGeom prst="line">
            <a:avLst/>
          </a:prstGeom>
          <a:ln w="19050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83AAA81E-B3A9-0F47-A88C-3503779C26B6}"/>
              </a:ext>
            </a:extLst>
          </p:cNvPr>
          <p:cNvSpPr txBox="1"/>
          <p:nvPr/>
        </p:nvSpPr>
        <p:spPr>
          <a:xfrm>
            <a:off x="375895" y="584660"/>
            <a:ext cx="52790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/>
              <a:t>1. Density Functional Theory (DFT) calculations starting from SMILES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DBE33037-AA1E-B044-AB77-5ACD2626EA64}"/>
              </a:ext>
            </a:extLst>
          </p:cNvPr>
          <p:cNvGrpSpPr/>
          <p:nvPr/>
        </p:nvGrpSpPr>
        <p:grpSpPr>
          <a:xfrm>
            <a:off x="375894" y="2164940"/>
            <a:ext cx="8262928" cy="2640514"/>
            <a:chOff x="375894" y="2164940"/>
            <a:chExt cx="8262928" cy="2640514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A50D714-4CA5-0B4F-A095-11DF0D0C3C47}"/>
                </a:ext>
              </a:extLst>
            </p:cNvPr>
            <p:cNvGrpSpPr/>
            <p:nvPr/>
          </p:nvGrpSpPr>
          <p:grpSpPr>
            <a:xfrm>
              <a:off x="5209459" y="2164940"/>
              <a:ext cx="3429363" cy="2640514"/>
              <a:chOff x="4209289" y="2369653"/>
              <a:chExt cx="4663440" cy="3769299"/>
            </a:xfrm>
          </p:grpSpPr>
          <p:graphicFrame>
            <p:nvGraphicFramePr>
              <p:cNvPr id="7" name="Chart 6">
                <a:extLst>
                  <a:ext uri="{FF2B5EF4-FFF2-40B4-BE49-F238E27FC236}">
                    <a16:creationId xmlns:a16="http://schemas.microsoft.com/office/drawing/2014/main" id="{CB8AEE69-45B3-F540-AA6E-1006499D5E2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4248373"/>
                  </p:ext>
                </p:extLst>
              </p:nvPr>
            </p:nvGraphicFramePr>
            <p:xfrm>
              <a:off x="4209289" y="2369653"/>
              <a:ext cx="4663440" cy="3769299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4"/>
              </a:graphicData>
            </a:graphic>
          </p:graphicFrame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6239E3C-CA94-8248-8159-F87E0EE4025A}"/>
                  </a:ext>
                </a:extLst>
              </p:cNvPr>
              <p:cNvSpPr txBox="1"/>
              <p:nvPr/>
            </p:nvSpPr>
            <p:spPr>
              <a:xfrm>
                <a:off x="5104707" y="3033776"/>
                <a:ext cx="1827985" cy="39541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tx1">
                        <a:lumMod val="50000"/>
                      </a:schemeClr>
                    </a:solidFill>
                  </a:rPr>
                  <a:t>MAE = 0.11 V</a:t>
                </a: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70D681D6-803B-334D-B799-883411436479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273301" y="2343211"/>
              <a:ext cx="2414978" cy="2215629"/>
              <a:chOff x="3897669" y="889497"/>
              <a:chExt cx="4458091" cy="4090087"/>
            </a:xfrm>
          </p:grpSpPr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2AA0F2BD-D2BE-174E-8C56-55FB4336554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956156" y="1173012"/>
                <a:ext cx="533400" cy="1282700"/>
              </a:xfrm>
              <a:prstGeom prst="rect">
                <a:avLst/>
              </a:prstGeom>
            </p:spPr>
          </p:pic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8D403B82-BFCE-F84F-83B3-247D5A13694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724425" y="1173012"/>
                <a:ext cx="539750" cy="1282700"/>
              </a:xfrm>
              <a:prstGeom prst="rect">
                <a:avLst/>
              </a:prstGeom>
            </p:spPr>
          </p:pic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B0C05BB9-9082-9E4B-A7D5-52E93BA6C18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99044" y="1173012"/>
                <a:ext cx="552450" cy="1282700"/>
              </a:xfrm>
              <a:prstGeom prst="rect">
                <a:avLst/>
              </a:prstGeom>
            </p:spPr>
          </p:pic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5EF7A3ED-C7C0-914A-AF35-15DF3B9B34C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284066" y="1275704"/>
                <a:ext cx="539750" cy="1181100"/>
              </a:xfrm>
              <a:prstGeom prst="rect">
                <a:avLst/>
              </a:prstGeom>
            </p:spPr>
          </p:pic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993AB4EA-F467-474E-8586-7895D4BFF66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056388" y="889497"/>
                <a:ext cx="533400" cy="1568450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A83C7CE3-0C77-AD49-969C-63119FF2F16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822360" y="1452412"/>
                <a:ext cx="533400" cy="1003300"/>
              </a:xfrm>
              <a:prstGeom prst="rect">
                <a:avLst/>
              </a:prstGeom>
            </p:spPr>
          </p:pic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BE5E6668-2B22-0346-80B4-24347946C5D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215966" y="3213529"/>
                <a:ext cx="539750" cy="1225550"/>
              </a:xfrm>
              <a:prstGeom prst="rect">
                <a:avLst/>
              </a:prstGeom>
            </p:spPr>
          </p:pic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03AFD5F3-C7CC-E54E-8F78-10BFCFB1472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5025990" y="3067479"/>
                <a:ext cx="539750" cy="1371600"/>
              </a:xfrm>
              <a:prstGeom prst="rect">
                <a:avLst/>
              </a:prstGeom>
            </p:spPr>
          </p:pic>
          <p:pic>
            <p:nvPicPr>
              <p:cNvPr id="18" name="Picture 17">
                <a:extLst>
                  <a:ext uri="{FF2B5EF4-FFF2-40B4-BE49-F238E27FC236}">
                    <a16:creationId xmlns:a16="http://schemas.microsoft.com/office/drawing/2014/main" id="{07C4611E-BEB3-D343-9EE1-F661CF9786A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836014" y="3130979"/>
                <a:ext cx="577850" cy="1308100"/>
              </a:xfrm>
              <a:prstGeom prst="rect">
                <a:avLst/>
              </a:prstGeom>
            </p:spPr>
          </p:pic>
          <p:pic>
            <p:nvPicPr>
              <p:cNvPr id="19" name="Picture 18">
                <a:extLst>
                  <a:ext uri="{FF2B5EF4-FFF2-40B4-BE49-F238E27FC236}">
                    <a16:creationId xmlns:a16="http://schemas.microsoft.com/office/drawing/2014/main" id="{43CD2A8E-7215-BA4F-9888-8BC0ED40D30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6683137" y="3029379"/>
                <a:ext cx="533400" cy="1409700"/>
              </a:xfrm>
              <a:prstGeom prst="rect">
                <a:avLst/>
              </a:prstGeom>
            </p:spPr>
          </p:pic>
          <p:pic>
            <p:nvPicPr>
              <p:cNvPr id="20" name="Picture 19">
                <a:extLst>
                  <a:ext uri="{FF2B5EF4-FFF2-40B4-BE49-F238E27FC236}">
                    <a16:creationId xmlns:a16="http://schemas.microsoft.com/office/drawing/2014/main" id="{B202B789-50A1-6F44-ADE9-EB389B25C2B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485810" y="3080179"/>
                <a:ext cx="603250" cy="1358900"/>
              </a:xfrm>
              <a:prstGeom prst="rect">
                <a:avLst/>
              </a:prstGeom>
            </p:spPr>
          </p:pic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093E913B-0667-F64E-8746-14CB826C4194}"/>
                  </a:ext>
                </a:extLst>
              </p:cNvPr>
              <p:cNvSpPr txBox="1"/>
              <p:nvPr/>
            </p:nvSpPr>
            <p:spPr>
              <a:xfrm>
                <a:off x="3897669" y="2543761"/>
                <a:ext cx="458369" cy="470903"/>
              </a:xfrm>
              <a:prstGeom prst="rect">
                <a:avLst/>
              </a:prstGeom>
              <a:noFill/>
              <a:ln>
                <a:solidFill>
                  <a:schemeClr val="tx1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50000"/>
                      </a:schemeClr>
                    </a:solidFill>
                  </a:rPr>
                  <a:t>1</a:t>
                </a: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C58FB1D7-C903-C541-BD3C-372EE294C85F}"/>
                  </a:ext>
                </a:extLst>
              </p:cNvPr>
              <p:cNvSpPr txBox="1"/>
              <p:nvPr/>
            </p:nvSpPr>
            <p:spPr>
              <a:xfrm>
                <a:off x="4695635" y="2543761"/>
                <a:ext cx="458369" cy="470903"/>
              </a:xfrm>
              <a:prstGeom prst="rect">
                <a:avLst/>
              </a:prstGeom>
              <a:noFill/>
              <a:ln>
                <a:solidFill>
                  <a:schemeClr val="tx1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50000"/>
                      </a:schemeClr>
                    </a:solidFill>
                  </a:rPr>
                  <a:t>2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C190BD1D-84FA-E641-B458-CDE7D0742193}"/>
                  </a:ext>
                </a:extLst>
              </p:cNvPr>
              <p:cNvSpPr txBox="1"/>
              <p:nvPr/>
            </p:nvSpPr>
            <p:spPr>
              <a:xfrm>
                <a:off x="5440556" y="2543387"/>
                <a:ext cx="458369" cy="470903"/>
              </a:xfrm>
              <a:prstGeom prst="rect">
                <a:avLst/>
              </a:prstGeom>
              <a:noFill/>
              <a:ln>
                <a:solidFill>
                  <a:schemeClr val="tx1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50000"/>
                      </a:schemeClr>
                    </a:solidFill>
                  </a:rPr>
                  <a:t>3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2E216579-1975-5D44-AC5B-A1AAAB033CEC}"/>
                  </a:ext>
                </a:extLst>
              </p:cNvPr>
              <p:cNvSpPr txBox="1"/>
              <p:nvPr/>
            </p:nvSpPr>
            <p:spPr>
              <a:xfrm>
                <a:off x="6220563" y="2543387"/>
                <a:ext cx="458369" cy="470903"/>
              </a:xfrm>
              <a:prstGeom prst="rect">
                <a:avLst/>
              </a:prstGeom>
              <a:noFill/>
              <a:ln>
                <a:solidFill>
                  <a:schemeClr val="tx1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50000"/>
                      </a:schemeClr>
                    </a:solidFill>
                  </a:rPr>
                  <a:t>4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4880B103-B88D-1747-8A56-656BD6DE56FE}"/>
                  </a:ext>
                </a:extLst>
              </p:cNvPr>
              <p:cNvSpPr txBox="1"/>
              <p:nvPr/>
            </p:nvSpPr>
            <p:spPr>
              <a:xfrm>
                <a:off x="6994974" y="2543385"/>
                <a:ext cx="458369" cy="470903"/>
              </a:xfrm>
              <a:prstGeom prst="rect">
                <a:avLst/>
              </a:prstGeom>
              <a:noFill/>
              <a:ln>
                <a:solidFill>
                  <a:schemeClr val="tx1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50000"/>
                      </a:schemeClr>
                    </a:solidFill>
                  </a:rPr>
                  <a:t>5</a:t>
                </a: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AE9EE22C-2BAD-744B-8CA0-3E2725AEFDB6}"/>
                  </a:ext>
                </a:extLst>
              </p:cNvPr>
              <p:cNvSpPr txBox="1"/>
              <p:nvPr/>
            </p:nvSpPr>
            <p:spPr>
              <a:xfrm>
                <a:off x="7760946" y="2543385"/>
                <a:ext cx="458369" cy="470903"/>
              </a:xfrm>
              <a:prstGeom prst="rect">
                <a:avLst/>
              </a:prstGeom>
              <a:noFill/>
              <a:ln>
                <a:solidFill>
                  <a:schemeClr val="tx1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50000"/>
                      </a:schemeClr>
                    </a:solidFill>
                  </a:rPr>
                  <a:t>6</a:t>
                </a: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18147BC9-5C46-434F-9A81-BE5EC11CFADE}"/>
                  </a:ext>
                </a:extLst>
              </p:cNvPr>
              <p:cNvSpPr txBox="1"/>
              <p:nvPr/>
            </p:nvSpPr>
            <p:spPr>
              <a:xfrm>
                <a:off x="4164368" y="4508681"/>
                <a:ext cx="458369" cy="470903"/>
              </a:xfrm>
              <a:prstGeom prst="rect">
                <a:avLst/>
              </a:prstGeom>
              <a:noFill/>
              <a:ln>
                <a:solidFill>
                  <a:schemeClr val="tx1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50000"/>
                      </a:schemeClr>
                    </a:solidFill>
                  </a:rPr>
                  <a:t>7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3784F5CB-B0DD-0149-ABF3-2F2C4390482C}"/>
                  </a:ext>
                </a:extLst>
              </p:cNvPr>
              <p:cNvSpPr txBox="1"/>
              <p:nvPr/>
            </p:nvSpPr>
            <p:spPr>
              <a:xfrm>
                <a:off x="4966021" y="4508679"/>
                <a:ext cx="458369" cy="470903"/>
              </a:xfrm>
              <a:prstGeom prst="rect">
                <a:avLst/>
              </a:prstGeom>
              <a:noFill/>
              <a:ln>
                <a:solidFill>
                  <a:schemeClr val="tx1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50000"/>
                      </a:schemeClr>
                    </a:solidFill>
                  </a:rPr>
                  <a:t>8</a:t>
                </a: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E1769D3D-3E9D-E84B-A82A-7E4108F5BD89}"/>
                  </a:ext>
                </a:extLst>
              </p:cNvPr>
              <p:cNvSpPr txBox="1"/>
              <p:nvPr/>
            </p:nvSpPr>
            <p:spPr>
              <a:xfrm>
                <a:off x="5772156" y="4508678"/>
                <a:ext cx="458369" cy="470903"/>
              </a:xfrm>
              <a:prstGeom prst="rect">
                <a:avLst/>
              </a:prstGeom>
              <a:noFill/>
              <a:ln>
                <a:solidFill>
                  <a:schemeClr val="tx1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50000"/>
                      </a:schemeClr>
                    </a:solidFill>
                  </a:rPr>
                  <a:t>9</a:t>
                </a: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FBA394C9-4F50-0146-9F8E-69EA21981C50}"/>
                  </a:ext>
                </a:extLst>
              </p:cNvPr>
              <p:cNvSpPr txBox="1"/>
              <p:nvPr/>
            </p:nvSpPr>
            <p:spPr>
              <a:xfrm>
                <a:off x="6612086" y="4504076"/>
                <a:ext cx="602801" cy="470903"/>
              </a:xfrm>
              <a:prstGeom prst="rect">
                <a:avLst/>
              </a:prstGeom>
              <a:noFill/>
              <a:ln>
                <a:solidFill>
                  <a:schemeClr val="tx1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50000"/>
                      </a:schemeClr>
                    </a:solidFill>
                  </a:rPr>
                  <a:t>10</a:t>
                </a: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6F2FB8A9-18CB-E248-9547-55DDA180BC2A}"/>
                  </a:ext>
                </a:extLst>
              </p:cNvPr>
              <p:cNvSpPr txBox="1"/>
              <p:nvPr/>
            </p:nvSpPr>
            <p:spPr>
              <a:xfrm>
                <a:off x="7407733" y="4504076"/>
                <a:ext cx="583399" cy="470903"/>
              </a:xfrm>
              <a:prstGeom prst="rect">
                <a:avLst/>
              </a:prstGeom>
              <a:noFill/>
              <a:ln>
                <a:solidFill>
                  <a:schemeClr val="tx1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50000"/>
                      </a:schemeClr>
                    </a:solidFill>
                  </a:rPr>
                  <a:t>11</a:t>
                </a:r>
              </a:p>
            </p:txBody>
          </p:sp>
        </p:grp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92A1DB0A-2A9A-E24C-926D-E122C2DED76A}"/>
                </a:ext>
              </a:extLst>
            </p:cNvPr>
            <p:cNvSpPr txBox="1"/>
            <p:nvPr/>
          </p:nvSpPr>
          <p:spPr>
            <a:xfrm>
              <a:off x="375894" y="2343211"/>
              <a:ext cx="192909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i="1" dirty="0"/>
                <a:t>2. Good agreement between DFT-computed and experimentally measured values </a:t>
              </a:r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EAF274BA-959D-574F-A15E-39769F7696C5}"/>
              </a:ext>
            </a:extLst>
          </p:cNvPr>
          <p:cNvSpPr txBox="1"/>
          <p:nvPr/>
        </p:nvSpPr>
        <p:spPr>
          <a:xfrm>
            <a:off x="1793002" y="909355"/>
            <a:ext cx="74892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SMILES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BE3050F-8B77-C245-899B-49AF5478C281}"/>
              </a:ext>
            </a:extLst>
          </p:cNvPr>
          <p:cNvSpPr txBox="1"/>
          <p:nvPr/>
        </p:nvSpPr>
        <p:spPr>
          <a:xfrm>
            <a:off x="3189601" y="909355"/>
            <a:ext cx="12153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3D coordinates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74A374E-269A-B548-AC58-84F1D59F4C7E}"/>
              </a:ext>
            </a:extLst>
          </p:cNvPr>
          <p:cNvSpPr txBox="1"/>
          <p:nvPr/>
        </p:nvSpPr>
        <p:spPr>
          <a:xfrm>
            <a:off x="4887322" y="899911"/>
            <a:ext cx="17636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Geometry optimization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CBA5BB8-04B0-4C4F-BBD5-A18DECFC3E15}"/>
              </a:ext>
            </a:extLst>
          </p:cNvPr>
          <p:cNvSpPr txBox="1"/>
          <p:nvPr/>
        </p:nvSpPr>
        <p:spPr>
          <a:xfrm>
            <a:off x="7171803" y="896001"/>
            <a:ext cx="11624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 err="1"/>
              <a:t>E</a:t>
            </a:r>
            <a:r>
              <a:rPr lang="en-US" sz="1200" i="1" baseline="30000" dirty="0" err="1"/>
              <a:t>ox</a:t>
            </a:r>
            <a:r>
              <a:rPr lang="en-US" sz="1200" i="1" dirty="0"/>
              <a:t> calculation</a:t>
            </a:r>
          </a:p>
        </p:txBody>
      </p:sp>
    </p:spTree>
    <p:extLst>
      <p:ext uri="{BB962C8B-B14F-4D97-AF65-F5344CB8AC3E}">
        <p14:creationId xmlns:p14="http://schemas.microsoft.com/office/powerpoint/2010/main" val="143632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00B63-C01C-3845-8ABE-4B06A0179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definition for Machine Learning model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89FB6F-8721-8B4D-A2BC-B46F15EBEE2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25CFFF-3E95-9C43-AF6D-13C42692E76A}"/>
              </a:ext>
            </a:extLst>
          </p:cNvPr>
          <p:cNvSpPr txBox="1"/>
          <p:nvPr/>
        </p:nvSpPr>
        <p:spPr>
          <a:xfrm>
            <a:off x="1333500" y="628650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Input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7BBEC5-B3F0-B04D-8E35-7087BB608D46}"/>
              </a:ext>
            </a:extLst>
          </p:cNvPr>
          <p:cNvSpPr txBox="1"/>
          <p:nvPr/>
        </p:nvSpPr>
        <p:spPr>
          <a:xfrm>
            <a:off x="5759450" y="628650"/>
            <a:ext cx="19030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Output/Objective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D6E248-0FA5-154B-841D-D75B060D34A8}"/>
              </a:ext>
            </a:extLst>
          </p:cNvPr>
          <p:cNvSpPr txBox="1"/>
          <p:nvPr/>
        </p:nvSpPr>
        <p:spPr>
          <a:xfrm>
            <a:off x="732127" y="997746"/>
            <a:ext cx="23519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Molecule candidates </a:t>
            </a:r>
          </a:p>
          <a:p>
            <a:pPr algn="ctr"/>
            <a:r>
              <a:rPr lang="en-US" dirty="0"/>
              <a:t>(SMILES library)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7A08926-E552-084C-813C-BACD38C10645}"/>
              </a:ext>
            </a:extLst>
          </p:cNvPr>
          <p:cNvSpPr txBox="1"/>
          <p:nvPr/>
        </p:nvSpPr>
        <p:spPr>
          <a:xfrm>
            <a:off x="4438650" y="997746"/>
            <a:ext cx="43268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Molecules w/ desired oxidation potential </a:t>
            </a:r>
          </a:p>
          <a:p>
            <a:pPr algn="ctr"/>
            <a:endParaRPr lang="en-US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E1EE2D1-5725-1043-B3C5-775669E6DC4A}"/>
              </a:ext>
            </a:extLst>
          </p:cNvPr>
          <p:cNvCxnSpPr/>
          <p:nvPr/>
        </p:nvCxnSpPr>
        <p:spPr>
          <a:xfrm>
            <a:off x="1619250" y="2155825"/>
            <a:ext cx="0" cy="831850"/>
          </a:xfrm>
          <a:prstGeom prst="straightConnector1">
            <a:avLst/>
          </a:prstGeom>
          <a:ln>
            <a:solidFill>
              <a:schemeClr val="tx1">
                <a:lumMod val="50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770CA75-A742-7944-A5F5-A77368DCCC1A}"/>
              </a:ext>
            </a:extLst>
          </p:cNvPr>
          <p:cNvSpPr txBox="1"/>
          <p:nvPr/>
        </p:nvSpPr>
        <p:spPr>
          <a:xfrm>
            <a:off x="1682313" y="2281336"/>
            <a:ext cx="6543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err="1">
                <a:solidFill>
                  <a:schemeClr val="tx1">
                    <a:lumMod val="50000"/>
                  </a:schemeClr>
                </a:solidFill>
              </a:rPr>
              <a:t>RDKit</a:t>
            </a:r>
            <a:endParaRPr lang="en-US" sz="14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B6FE960-6554-4C44-A6F0-FE9CB81904E2}"/>
              </a:ext>
            </a:extLst>
          </p:cNvPr>
          <p:cNvSpPr txBox="1"/>
          <p:nvPr/>
        </p:nvSpPr>
        <p:spPr>
          <a:xfrm>
            <a:off x="905755" y="2977331"/>
            <a:ext cx="14269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Feature vectors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1265A0B-A5BD-B447-BD29-699065CEF0D4}"/>
              </a:ext>
            </a:extLst>
          </p:cNvPr>
          <p:cNvSpPr txBox="1"/>
          <p:nvPr/>
        </p:nvSpPr>
        <p:spPr>
          <a:xfrm>
            <a:off x="325651" y="3186808"/>
            <a:ext cx="5036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u="sng" dirty="0">
                <a:solidFill>
                  <a:schemeClr val="tx1">
                    <a:lumMod val="50000"/>
                  </a:schemeClr>
                </a:solidFill>
              </a:rPr>
              <a:t>E.g.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C33E5C9-8ECF-C340-8D02-9A020B39DC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009" y="3643845"/>
            <a:ext cx="288946" cy="694848"/>
          </a:xfrm>
          <a:prstGeom prst="rect">
            <a:avLst/>
          </a:prstGeom>
        </p:spPr>
      </p:pic>
      <p:graphicFrame>
        <p:nvGraphicFramePr>
          <p:cNvPr id="17" name="Table 17">
            <a:extLst>
              <a:ext uri="{FF2B5EF4-FFF2-40B4-BE49-F238E27FC236}">
                <a16:creationId xmlns:a16="http://schemas.microsoft.com/office/drawing/2014/main" id="{FC41B088-853D-4840-8C93-1E89CA19E1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7076373"/>
              </p:ext>
            </p:extLst>
          </p:nvPr>
        </p:nvGraphicFramePr>
        <p:xfrm>
          <a:off x="1121135" y="3650419"/>
          <a:ext cx="2917465" cy="58406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3665">
                  <a:extLst>
                    <a:ext uri="{9D8B030D-6E8A-4147-A177-3AD203B41FA5}">
                      <a16:colId xmlns:a16="http://schemas.microsoft.com/office/drawing/2014/main" val="4221164426"/>
                    </a:ext>
                  </a:extLst>
                </a:gridCol>
                <a:gridCol w="603250">
                  <a:extLst>
                    <a:ext uri="{9D8B030D-6E8A-4147-A177-3AD203B41FA5}">
                      <a16:colId xmlns:a16="http://schemas.microsoft.com/office/drawing/2014/main" val="3863996853"/>
                    </a:ext>
                  </a:extLst>
                </a:gridCol>
                <a:gridCol w="1231900">
                  <a:extLst>
                    <a:ext uri="{9D8B030D-6E8A-4147-A177-3AD203B41FA5}">
                      <a16:colId xmlns:a16="http://schemas.microsoft.com/office/drawing/2014/main" val="6964729"/>
                    </a:ext>
                  </a:extLst>
                </a:gridCol>
                <a:gridCol w="628650">
                  <a:extLst>
                    <a:ext uri="{9D8B030D-6E8A-4147-A177-3AD203B41FA5}">
                      <a16:colId xmlns:a16="http://schemas.microsoft.com/office/drawing/2014/main" val="4046221564"/>
                    </a:ext>
                  </a:extLst>
                </a:gridCol>
              </a:tblGrid>
              <a:tr h="292034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MW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# of 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# of aromatic rings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7081637"/>
                  </a:ext>
                </a:extLst>
              </a:tr>
              <a:tr h="292034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179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7476671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B62DA51A-DCB6-6645-830E-AC9BEB81F5C2}"/>
              </a:ext>
            </a:extLst>
          </p:cNvPr>
          <p:cNvSpPr txBox="1"/>
          <p:nvPr/>
        </p:nvSpPr>
        <p:spPr>
          <a:xfrm>
            <a:off x="1418665" y="4409231"/>
            <a:ext cx="14302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>
                <a:solidFill>
                  <a:srgbClr val="FF0000"/>
                </a:solidFill>
              </a:rPr>
              <a:t>“</a:t>
            </a:r>
            <a:r>
              <a:rPr lang="en-US" sz="1600" i="1" dirty="0" err="1">
                <a:solidFill>
                  <a:srgbClr val="FF0000"/>
                </a:solidFill>
              </a:rPr>
              <a:t>features.csv</a:t>
            </a:r>
            <a:r>
              <a:rPr lang="en-US" sz="1600" i="1" dirty="0">
                <a:solidFill>
                  <a:srgbClr val="FF0000"/>
                </a:solidFill>
              </a:rPr>
              <a:t>”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12CCE8D-929F-1040-AD81-38D625C6F9E7}"/>
              </a:ext>
            </a:extLst>
          </p:cNvPr>
          <p:cNvSpPr/>
          <p:nvPr/>
        </p:nvSpPr>
        <p:spPr>
          <a:xfrm>
            <a:off x="1054302" y="1601405"/>
            <a:ext cx="143981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i="1" dirty="0">
                <a:solidFill>
                  <a:srgbClr val="FF0000"/>
                </a:solidFill>
              </a:rPr>
              <a:t>“</a:t>
            </a:r>
            <a:r>
              <a:rPr lang="en-US" sz="1600" i="1" dirty="0" err="1">
                <a:solidFill>
                  <a:srgbClr val="FF0000"/>
                </a:solidFill>
              </a:rPr>
              <a:t>SMILES.csv</a:t>
            </a:r>
            <a:r>
              <a:rPr lang="en-US" sz="1600" i="1" dirty="0">
                <a:solidFill>
                  <a:srgbClr val="FF0000"/>
                </a:solidFill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30131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  <p:bldP spid="18" grpId="0"/>
      <p:bldP spid="2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00A470-DB8C-804D-8825-E93729085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Bayesian optimization scheme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64B6D7-9C6F-264F-B40A-ABFCDFC6688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DBF0B0F-195D-3A4A-96CE-C59918E31B0E}"/>
              </a:ext>
            </a:extLst>
          </p:cNvPr>
          <p:cNvSpPr txBox="1"/>
          <p:nvPr/>
        </p:nvSpPr>
        <p:spPr>
          <a:xfrm>
            <a:off x="374651" y="660400"/>
            <a:ext cx="83729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Objective</a:t>
            </a:r>
            <a:r>
              <a:rPr lang="en-US" dirty="0"/>
              <a:t>: Given 1000 HBE molecules, find one with maximized </a:t>
            </a:r>
            <a:r>
              <a:rPr lang="en-US" dirty="0" err="1"/>
              <a:t>E</a:t>
            </a:r>
            <a:r>
              <a:rPr lang="en-US" baseline="30000" dirty="0" err="1"/>
              <a:t>ox</a:t>
            </a:r>
            <a:r>
              <a:rPr lang="en-US" dirty="0"/>
              <a:t> within N evaluations </a:t>
            </a:r>
            <a:endParaRPr lang="en-US" u="sng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3BF222C-2BA8-E040-8C29-CD43B6CCF1A4}"/>
              </a:ext>
            </a:extLst>
          </p:cNvPr>
          <p:cNvGrpSpPr/>
          <p:nvPr/>
        </p:nvGrpSpPr>
        <p:grpSpPr>
          <a:xfrm>
            <a:off x="457201" y="146049"/>
            <a:ext cx="8535194" cy="4205426"/>
            <a:chOff x="457201" y="146049"/>
            <a:chExt cx="8535194" cy="4205426"/>
          </a:xfrm>
        </p:grpSpPr>
        <p:sp>
          <p:nvSpPr>
            <p:cNvPr id="42" name="Arc 41">
              <a:extLst>
                <a:ext uri="{FF2B5EF4-FFF2-40B4-BE49-F238E27FC236}">
                  <a16:creationId xmlns:a16="http://schemas.microsoft.com/office/drawing/2014/main" id="{FF742A53-E392-9145-AC02-88A890E03F55}"/>
                </a:ext>
              </a:extLst>
            </p:cNvPr>
            <p:cNvSpPr/>
            <p:nvPr/>
          </p:nvSpPr>
          <p:spPr>
            <a:xfrm flipH="1">
              <a:off x="560259" y="146049"/>
              <a:ext cx="2899928" cy="1850043"/>
            </a:xfrm>
            <a:prstGeom prst="arc">
              <a:avLst>
                <a:gd name="adj1" fmla="val 4660145"/>
                <a:gd name="adj2" fmla="val 6128145"/>
              </a:avLst>
            </a:prstGeom>
            <a:ln w="38100">
              <a:solidFill>
                <a:srgbClr val="00B050"/>
              </a:solidFill>
              <a:headEnd type="none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80720C36-DB98-184A-9CA5-AA96C8D8EBF2}"/>
                </a:ext>
              </a:extLst>
            </p:cNvPr>
            <p:cNvSpPr txBox="1"/>
            <p:nvPr/>
          </p:nvSpPr>
          <p:spPr>
            <a:xfrm>
              <a:off x="5588982" y="2569351"/>
              <a:ext cx="222197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tx1">
                      <a:lumMod val="50000"/>
                    </a:schemeClr>
                  </a:solidFill>
                </a:rPr>
                <a:t>Bayesian optimization</a:t>
              </a:r>
            </a:p>
            <a:p>
              <a:pPr algn="ctr"/>
              <a:r>
                <a:rPr lang="en-US" sz="1000" i="1" dirty="0" err="1">
                  <a:solidFill>
                    <a:schemeClr val="tx1">
                      <a:lumMod val="50000"/>
                    </a:schemeClr>
                  </a:solidFill>
                </a:rPr>
                <a:t>BayesOpt</a:t>
              </a:r>
              <a:r>
                <a:rPr lang="en-US" sz="1000" i="1" dirty="0">
                  <a:solidFill>
                    <a:schemeClr val="tx1">
                      <a:lumMod val="50000"/>
                    </a:schemeClr>
                  </a:solidFill>
                </a:rPr>
                <a:t>() </a:t>
              </a:r>
            </a:p>
          </p:txBody>
        </p:sp>
        <p:sp>
          <p:nvSpPr>
            <p:cNvPr id="7" name="Arc 6">
              <a:extLst>
                <a:ext uri="{FF2B5EF4-FFF2-40B4-BE49-F238E27FC236}">
                  <a16:creationId xmlns:a16="http://schemas.microsoft.com/office/drawing/2014/main" id="{C958A755-F116-0448-96A7-1D8F1235652C}"/>
                </a:ext>
              </a:extLst>
            </p:cNvPr>
            <p:cNvSpPr/>
            <p:nvPr/>
          </p:nvSpPr>
          <p:spPr>
            <a:xfrm rot="18990700">
              <a:off x="3846745" y="1580926"/>
              <a:ext cx="940142" cy="2058833"/>
            </a:xfrm>
            <a:prstGeom prst="arc">
              <a:avLst>
                <a:gd name="adj1" fmla="val 6968664"/>
                <a:gd name="adj2" fmla="val 14611456"/>
              </a:avLst>
            </a:prstGeom>
            <a:ln w="38100">
              <a:solidFill>
                <a:srgbClr val="00B050"/>
              </a:solidFill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B358296F-7D74-1C47-8DCF-7D0AACC85FE2}"/>
                </a:ext>
              </a:extLst>
            </p:cNvPr>
            <p:cNvSpPr txBox="1"/>
            <p:nvPr/>
          </p:nvSpPr>
          <p:spPr>
            <a:xfrm rot="2935626">
              <a:off x="3312027" y="2790251"/>
              <a:ext cx="1230056" cy="245486"/>
            </a:xfrm>
            <a:prstGeom prst="rect">
              <a:avLst/>
            </a:prstGeom>
            <a:noFill/>
          </p:spPr>
          <p:txBody>
            <a:bodyPr wrap="none" rtlCol="0">
              <a:prstTxWarp prst="textArchDown">
                <a:avLst>
                  <a:gd name="adj" fmla="val 1257296"/>
                </a:avLst>
              </a:prstTxWarp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50000"/>
                    </a:schemeClr>
                  </a:solidFill>
                </a:rPr>
                <a:t>Remaining SMILES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47BD251-7829-4E4D-ABF5-3135BFC6B5A8}"/>
                </a:ext>
              </a:extLst>
            </p:cNvPr>
            <p:cNvSpPr txBox="1"/>
            <p:nvPr/>
          </p:nvSpPr>
          <p:spPr>
            <a:xfrm rot="2789731">
              <a:off x="3730661" y="2696595"/>
              <a:ext cx="559456" cy="112086"/>
            </a:xfrm>
            <a:prstGeom prst="rect">
              <a:avLst/>
            </a:prstGeom>
            <a:noFill/>
          </p:spPr>
          <p:txBody>
            <a:bodyPr wrap="none" rtlCol="0">
              <a:prstTxWarp prst="textArchDown">
                <a:avLst>
                  <a:gd name="adj" fmla="val 962158"/>
                </a:avLst>
              </a:prstTxWarp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50000"/>
                    </a:schemeClr>
                  </a:solidFill>
                </a:rPr>
                <a:t>Test data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8E5D607-8AFD-F14A-8789-FA221E075115}"/>
                </a:ext>
              </a:extLst>
            </p:cNvPr>
            <p:cNvSpPr txBox="1"/>
            <p:nvPr/>
          </p:nvSpPr>
          <p:spPr>
            <a:xfrm rot="3391561">
              <a:off x="7504036" y="2357080"/>
              <a:ext cx="1024610" cy="195652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>
                  <a:gd name="adj" fmla="val 10721063"/>
                </a:avLst>
              </a:prstTxWarp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tx1">
                      <a:lumMod val="50000"/>
                    </a:schemeClr>
                  </a:solidFill>
                </a:rPr>
                <a:t>Computed </a:t>
              </a:r>
              <a:r>
                <a:rPr lang="en-US" sz="1200" dirty="0" err="1">
                  <a:solidFill>
                    <a:schemeClr val="tx1">
                      <a:lumMod val="50000"/>
                    </a:schemeClr>
                  </a:solidFill>
                </a:rPr>
                <a:t>E</a:t>
              </a:r>
              <a:r>
                <a:rPr lang="en-US" sz="1200" baseline="30000" dirty="0" err="1">
                  <a:solidFill>
                    <a:schemeClr val="tx1">
                      <a:lumMod val="50000"/>
                    </a:schemeClr>
                  </a:solidFill>
                </a:rPr>
                <a:t>ox</a:t>
              </a:r>
              <a:endParaRPr lang="en-US" sz="1200" baseline="300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5" name="Arc 34">
              <a:extLst>
                <a:ext uri="{FF2B5EF4-FFF2-40B4-BE49-F238E27FC236}">
                  <a16:creationId xmlns:a16="http://schemas.microsoft.com/office/drawing/2014/main" id="{4EC2D58D-7F58-334B-BD5A-6BE4627F20B2}"/>
                </a:ext>
              </a:extLst>
            </p:cNvPr>
            <p:cNvSpPr/>
            <p:nvPr/>
          </p:nvSpPr>
          <p:spPr>
            <a:xfrm>
              <a:off x="5213450" y="1902364"/>
              <a:ext cx="2899928" cy="1850043"/>
            </a:xfrm>
            <a:prstGeom prst="arc">
              <a:avLst>
                <a:gd name="adj1" fmla="val 19202874"/>
                <a:gd name="adj2" fmla="val 1751315"/>
              </a:avLst>
            </a:prstGeom>
            <a:ln w="38100">
              <a:solidFill>
                <a:srgbClr val="FC0D1B"/>
              </a:solidFill>
              <a:headEnd type="none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15665FA-2DBB-8044-B7AE-AC63E1C24D5A}"/>
                </a:ext>
              </a:extLst>
            </p:cNvPr>
            <p:cNvSpPr txBox="1"/>
            <p:nvPr/>
          </p:nvSpPr>
          <p:spPr>
            <a:xfrm>
              <a:off x="4071112" y="1705894"/>
              <a:ext cx="1617882" cy="196571"/>
            </a:xfrm>
            <a:prstGeom prst="rect">
              <a:avLst/>
            </a:prstGeom>
            <a:noFill/>
          </p:spPr>
          <p:txBody>
            <a:bodyPr wrap="none" rtlCol="0">
              <a:prstTxWarp prst="textArchUp">
                <a:avLst>
                  <a:gd name="adj" fmla="val 11840093"/>
                </a:avLst>
              </a:prstTxWarp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tx1">
                      <a:lumMod val="50000"/>
                    </a:schemeClr>
                  </a:solidFill>
                </a:rPr>
                <a:t>Initial training data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02728EBF-11A7-F14D-91E4-7D47320A8B16}"/>
                </a:ext>
              </a:extLst>
            </p:cNvPr>
            <p:cNvSpPr txBox="1"/>
            <p:nvPr/>
          </p:nvSpPr>
          <p:spPr>
            <a:xfrm>
              <a:off x="4098055" y="1923928"/>
              <a:ext cx="1461444" cy="196571"/>
            </a:xfrm>
            <a:prstGeom prst="rect">
              <a:avLst/>
            </a:prstGeom>
            <a:noFill/>
          </p:spPr>
          <p:txBody>
            <a:bodyPr wrap="none" rtlCol="0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tx1">
                      <a:lumMod val="50000"/>
                    </a:schemeClr>
                  </a:solidFill>
                </a:rPr>
                <a:t>10 random SMILES</a:t>
              </a:r>
            </a:p>
          </p:txBody>
        </p:sp>
        <p:sp>
          <p:nvSpPr>
            <p:cNvPr id="38" name="Arc 37">
              <a:extLst>
                <a:ext uri="{FF2B5EF4-FFF2-40B4-BE49-F238E27FC236}">
                  <a16:creationId xmlns:a16="http://schemas.microsoft.com/office/drawing/2014/main" id="{3EDAFA8A-E393-5542-9C88-7E247600A5F1}"/>
                </a:ext>
              </a:extLst>
            </p:cNvPr>
            <p:cNvSpPr/>
            <p:nvPr/>
          </p:nvSpPr>
          <p:spPr>
            <a:xfrm rot="5400000">
              <a:off x="4223072" y="531034"/>
              <a:ext cx="908828" cy="3420906"/>
            </a:xfrm>
            <a:prstGeom prst="arc">
              <a:avLst>
                <a:gd name="adj1" fmla="val 7682154"/>
                <a:gd name="adj2" fmla="val 15120417"/>
              </a:avLst>
            </a:prstGeom>
            <a:ln w="38100">
              <a:solidFill>
                <a:srgbClr val="00B050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E4627150-6302-FD43-A9FE-B6476AAB4D31}"/>
                </a:ext>
              </a:extLst>
            </p:cNvPr>
            <p:cNvSpPr txBox="1"/>
            <p:nvPr/>
          </p:nvSpPr>
          <p:spPr>
            <a:xfrm rot="17634150">
              <a:off x="4793745" y="2511454"/>
              <a:ext cx="886993" cy="196571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>
                  <a:gd name="adj" fmla="val 10498553"/>
                </a:avLst>
              </a:prstTxWarp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tx1">
                      <a:lumMod val="50000"/>
                    </a:schemeClr>
                  </a:solidFill>
                </a:rPr>
                <a:t>Next SMILES</a:t>
              </a:r>
            </a:p>
          </p:txBody>
        </p:sp>
        <p:sp>
          <p:nvSpPr>
            <p:cNvPr id="36" name="Arc 35">
              <a:extLst>
                <a:ext uri="{FF2B5EF4-FFF2-40B4-BE49-F238E27FC236}">
                  <a16:creationId xmlns:a16="http://schemas.microsoft.com/office/drawing/2014/main" id="{CED36772-64A5-3A4A-AA4D-CE10933CA4B5}"/>
                </a:ext>
              </a:extLst>
            </p:cNvPr>
            <p:cNvSpPr/>
            <p:nvPr/>
          </p:nvSpPr>
          <p:spPr>
            <a:xfrm>
              <a:off x="5207856" y="1907661"/>
              <a:ext cx="2899928" cy="1850043"/>
            </a:xfrm>
            <a:prstGeom prst="arc">
              <a:avLst>
                <a:gd name="adj1" fmla="val 9058910"/>
                <a:gd name="adj2" fmla="val 13243524"/>
              </a:avLst>
            </a:prstGeom>
            <a:ln w="38100">
              <a:solidFill>
                <a:srgbClr val="FC0D1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BA9B5BA8-270D-384B-80AC-4E65D9516CA6}"/>
                </a:ext>
              </a:extLst>
            </p:cNvPr>
            <p:cNvSpPr txBox="1"/>
            <p:nvPr/>
          </p:nvSpPr>
          <p:spPr>
            <a:xfrm rot="18139587">
              <a:off x="5191934" y="2513856"/>
              <a:ext cx="630331" cy="196571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>
                  <a:gd name="adj" fmla="val 11382150"/>
                </a:avLst>
              </a:prstTxWarp>
              <a:spAutoFit/>
            </a:bodyPr>
            <a:lstStyle/>
            <a:p>
              <a:pPr algn="ctr"/>
              <a:r>
                <a:rPr lang="en-US" sz="1200" dirty="0"/>
                <a:t>to test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26FBF40-E779-7349-9011-F7B7E2B224C0}"/>
                </a:ext>
              </a:extLst>
            </p:cNvPr>
            <p:cNvSpPr txBox="1"/>
            <p:nvPr/>
          </p:nvSpPr>
          <p:spPr>
            <a:xfrm>
              <a:off x="457204" y="1924103"/>
              <a:ext cx="130205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</a:rPr>
                <a:t>SMILES strings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04EC208-B63A-D543-B316-89C8CB3E7B4D}"/>
                </a:ext>
              </a:extLst>
            </p:cNvPr>
            <p:cNvSpPr/>
            <p:nvPr/>
          </p:nvSpPr>
          <p:spPr>
            <a:xfrm>
              <a:off x="457206" y="1693297"/>
              <a:ext cx="1302057" cy="45891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26A9022-816F-1946-A8A2-5039CEE5CD4C}"/>
                </a:ext>
              </a:extLst>
            </p:cNvPr>
            <p:cNvSpPr/>
            <p:nvPr/>
          </p:nvSpPr>
          <p:spPr>
            <a:xfrm>
              <a:off x="457201" y="1696277"/>
              <a:ext cx="1302061" cy="211564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/>
                <a:t>HBE Library</a:t>
              </a: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1779B823-8BD4-1E47-97A7-5E8042122A2E}"/>
                </a:ext>
              </a:extLst>
            </p:cNvPr>
            <p:cNvSpPr/>
            <p:nvPr/>
          </p:nvSpPr>
          <p:spPr>
            <a:xfrm>
              <a:off x="488945" y="1385520"/>
              <a:ext cx="1281120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i="1" dirty="0">
                  <a:solidFill>
                    <a:schemeClr val="tx1">
                      <a:lumMod val="50000"/>
                    </a:schemeClr>
                  </a:solidFill>
                </a:rPr>
                <a:t>“</a:t>
              </a:r>
              <a:r>
                <a:rPr lang="en-US" sz="1400" i="1" dirty="0" err="1">
                  <a:solidFill>
                    <a:schemeClr val="tx1">
                      <a:lumMod val="50000"/>
                    </a:schemeClr>
                  </a:solidFill>
                </a:rPr>
                <a:t>SMILES.csv</a:t>
              </a:r>
              <a:r>
                <a:rPr lang="en-US" sz="1400" i="1" dirty="0">
                  <a:solidFill>
                    <a:schemeClr val="tx1">
                      <a:lumMod val="50000"/>
                    </a:schemeClr>
                  </a:solidFill>
                </a:rPr>
                <a:t>”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799FA34-AEDB-EE45-9007-37469C92FD77}"/>
                </a:ext>
              </a:extLst>
            </p:cNvPr>
            <p:cNvSpPr txBox="1"/>
            <p:nvPr/>
          </p:nvSpPr>
          <p:spPr>
            <a:xfrm>
              <a:off x="2208711" y="1824178"/>
              <a:ext cx="1876306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</a:rPr>
                <a:t>MW, </a:t>
              </a:r>
              <a:r>
                <a:rPr lang="en-US" sz="1000" dirty="0" err="1">
                  <a:solidFill>
                    <a:schemeClr val="tx1">
                      <a:lumMod val="50000"/>
                    </a:schemeClr>
                  </a:solidFill>
                </a:rPr>
                <a:t>logP</a:t>
              </a:r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</a:rPr>
                <a:t>, TPSA…</a:t>
              </a:r>
            </a:p>
            <a:p>
              <a:pPr algn="ctr"/>
              <a:r>
                <a:rPr lang="en-US" sz="900" b="1" dirty="0">
                  <a:solidFill>
                    <a:schemeClr val="tx1">
                      <a:lumMod val="50000"/>
                    </a:schemeClr>
                  </a:solidFill>
                </a:rPr>
                <a:t>Principle Component Analysis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93E99CE-85EB-6249-AFFB-788629B294B6}"/>
                </a:ext>
              </a:extLst>
            </p:cNvPr>
            <p:cNvSpPr/>
            <p:nvPr/>
          </p:nvSpPr>
          <p:spPr>
            <a:xfrm>
              <a:off x="2235188" y="1606669"/>
              <a:ext cx="1822745" cy="19362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/>
                <a:t>Features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DC16E90F-8B91-C244-B12F-ACE56F93D303}"/>
                </a:ext>
              </a:extLst>
            </p:cNvPr>
            <p:cNvSpPr/>
            <p:nvPr/>
          </p:nvSpPr>
          <p:spPr>
            <a:xfrm>
              <a:off x="2233550" y="1605683"/>
              <a:ext cx="1818789" cy="63703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45EB873-4FFB-0B4D-83DC-641F29C7F240}"/>
                </a:ext>
              </a:extLst>
            </p:cNvPr>
            <p:cNvSpPr/>
            <p:nvPr/>
          </p:nvSpPr>
          <p:spPr>
            <a:xfrm>
              <a:off x="2526063" y="1268580"/>
              <a:ext cx="1268296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i="1" dirty="0">
                  <a:solidFill>
                    <a:schemeClr val="tx1">
                      <a:lumMod val="50000"/>
                    </a:schemeClr>
                  </a:solidFill>
                </a:rPr>
                <a:t>“</a:t>
              </a:r>
              <a:r>
                <a:rPr lang="en-US" sz="1400" i="1" dirty="0" err="1">
                  <a:solidFill>
                    <a:schemeClr val="tx1">
                      <a:lumMod val="50000"/>
                    </a:schemeClr>
                  </a:solidFill>
                </a:rPr>
                <a:t>features.csv</a:t>
              </a:r>
              <a:r>
                <a:rPr lang="en-US" sz="1400" i="1" dirty="0">
                  <a:solidFill>
                    <a:schemeClr val="tx1">
                      <a:lumMod val="50000"/>
                    </a:schemeClr>
                  </a:solidFill>
                </a:rPr>
                <a:t>”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9A16170-4170-FE4C-AAF4-646F63777C68}"/>
                </a:ext>
              </a:extLst>
            </p:cNvPr>
            <p:cNvSpPr txBox="1"/>
            <p:nvPr/>
          </p:nvSpPr>
          <p:spPr>
            <a:xfrm>
              <a:off x="6097470" y="1915624"/>
              <a:ext cx="128686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</a:rPr>
                <a:t>DFT calculations</a:t>
              </a:r>
            </a:p>
            <a:p>
              <a:pPr algn="ctr"/>
              <a:endParaRPr lang="en-US" sz="10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B5266FD3-C777-5545-B284-9F66BB7F090E}"/>
                </a:ext>
              </a:extLst>
            </p:cNvPr>
            <p:cNvSpPr/>
            <p:nvPr/>
          </p:nvSpPr>
          <p:spPr>
            <a:xfrm>
              <a:off x="5868235" y="1703384"/>
              <a:ext cx="1628203" cy="195652"/>
            </a:xfrm>
            <a:prstGeom prst="rect">
              <a:avLst/>
            </a:prstGeom>
            <a:solidFill>
              <a:srgbClr val="FC0D1B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 err="1"/>
                <a:t>E</a:t>
              </a:r>
              <a:r>
                <a:rPr lang="en-US" sz="1000" b="1" baseline="30000" dirty="0" err="1"/>
                <a:t>ox</a:t>
              </a:r>
              <a:r>
                <a:rPr lang="en-US" sz="1000" b="1" dirty="0"/>
                <a:t> Evaluation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D14645A-BF3E-2946-A797-89ED796EDF26}"/>
                </a:ext>
              </a:extLst>
            </p:cNvPr>
            <p:cNvSpPr/>
            <p:nvPr/>
          </p:nvSpPr>
          <p:spPr>
            <a:xfrm>
              <a:off x="5868234" y="1701329"/>
              <a:ext cx="1628198" cy="45088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A41BB4FE-3D76-7B44-BD86-3C0F9D18D102}"/>
                </a:ext>
              </a:extLst>
            </p:cNvPr>
            <p:cNvSpPr/>
            <p:nvPr/>
          </p:nvSpPr>
          <p:spPr>
            <a:xfrm>
              <a:off x="6381860" y="1347043"/>
              <a:ext cx="702436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i="1" u="sng" dirty="0">
                  <a:solidFill>
                    <a:schemeClr val="tx1">
                      <a:lumMod val="50000"/>
                    </a:schemeClr>
                  </a:solidFill>
                </a:rPr>
                <a:t>Step 3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69AC06E-0088-EF41-96E7-E81C6F5C7619}"/>
                </a:ext>
              </a:extLst>
            </p:cNvPr>
            <p:cNvSpPr txBox="1"/>
            <p:nvPr/>
          </p:nvSpPr>
          <p:spPr>
            <a:xfrm>
              <a:off x="6986756" y="3693780"/>
              <a:ext cx="200563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</a:rPr>
                <a:t>Gaussian Process Regression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49A88D19-304C-C440-B3E6-E0C24B89B45A}"/>
                </a:ext>
              </a:extLst>
            </p:cNvPr>
            <p:cNvSpPr/>
            <p:nvPr/>
          </p:nvSpPr>
          <p:spPr>
            <a:xfrm>
              <a:off x="7045164" y="3497735"/>
              <a:ext cx="1888824" cy="175850"/>
            </a:xfrm>
            <a:prstGeom prst="rect">
              <a:avLst/>
            </a:prstGeom>
            <a:solidFill>
              <a:srgbClr val="FC0D1B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/>
                <a:t>Surrogate Model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27E2CC59-68CC-F54C-AEB4-8376BF7EC803}"/>
                </a:ext>
              </a:extLst>
            </p:cNvPr>
            <p:cNvSpPr/>
            <p:nvPr/>
          </p:nvSpPr>
          <p:spPr>
            <a:xfrm>
              <a:off x="7046803" y="3495875"/>
              <a:ext cx="1888824" cy="43486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0F8429FE-3694-DD42-8ACB-03AF897C294E}"/>
                </a:ext>
              </a:extLst>
            </p:cNvPr>
            <p:cNvSpPr/>
            <p:nvPr/>
          </p:nvSpPr>
          <p:spPr>
            <a:xfrm>
              <a:off x="7663168" y="4014356"/>
              <a:ext cx="1008609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000" i="1" dirty="0" err="1">
                  <a:solidFill>
                    <a:schemeClr val="tx1">
                      <a:lumMod val="50000"/>
                    </a:schemeClr>
                  </a:solidFill>
                </a:rPr>
                <a:t>gpregression</a:t>
              </a:r>
              <a:r>
                <a:rPr lang="en-US" sz="1000" i="1" dirty="0">
                  <a:solidFill>
                    <a:schemeClr val="tx1">
                      <a:lumMod val="50000"/>
                    </a:schemeClr>
                  </a:solidFill>
                </a:rPr>
                <a:t>()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5037B87-F606-5E45-9827-2E5AA4D15274}"/>
                </a:ext>
              </a:extLst>
            </p:cNvPr>
            <p:cNvSpPr txBox="1"/>
            <p:nvPr/>
          </p:nvSpPr>
          <p:spPr>
            <a:xfrm>
              <a:off x="6353808" y="3539025"/>
              <a:ext cx="75854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</a:rPr>
                <a:t>Predicted 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7926B30-D5F3-5A41-8253-7B02CB018DE4}"/>
                </a:ext>
              </a:extLst>
            </p:cNvPr>
            <p:cNvSpPr txBox="1"/>
            <p:nvPr/>
          </p:nvSpPr>
          <p:spPr>
            <a:xfrm>
              <a:off x="6458615" y="3756917"/>
              <a:ext cx="4026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i="1" dirty="0" err="1">
                  <a:solidFill>
                    <a:schemeClr val="tx1">
                      <a:lumMod val="50000"/>
                    </a:schemeClr>
                  </a:solidFill>
                </a:rPr>
                <a:t>μ</a:t>
              </a:r>
              <a:r>
                <a:rPr lang="en-US" sz="1000" i="1" dirty="0">
                  <a:solidFill>
                    <a:schemeClr val="tx1">
                      <a:lumMod val="50000"/>
                    </a:schemeClr>
                  </a:solidFill>
                </a:rPr>
                <a:t>, </a:t>
              </a:r>
              <a:r>
                <a:rPr lang="en-US" sz="1000" i="1" dirty="0" err="1">
                  <a:solidFill>
                    <a:schemeClr val="tx1">
                      <a:lumMod val="50000"/>
                    </a:schemeClr>
                  </a:solidFill>
                </a:rPr>
                <a:t>Σ</a:t>
              </a:r>
              <a:endParaRPr lang="en-US" sz="1000" i="1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7" name="Arc 36">
              <a:extLst>
                <a:ext uri="{FF2B5EF4-FFF2-40B4-BE49-F238E27FC236}">
                  <a16:creationId xmlns:a16="http://schemas.microsoft.com/office/drawing/2014/main" id="{4E371F6C-110D-4B46-9858-936349844299}"/>
                </a:ext>
              </a:extLst>
            </p:cNvPr>
            <p:cNvSpPr/>
            <p:nvPr/>
          </p:nvSpPr>
          <p:spPr>
            <a:xfrm>
              <a:off x="5213450" y="1902364"/>
              <a:ext cx="2899928" cy="1850043"/>
            </a:xfrm>
            <a:prstGeom prst="arc">
              <a:avLst>
                <a:gd name="adj1" fmla="val 4302008"/>
                <a:gd name="adj2" fmla="val 6794702"/>
              </a:avLst>
            </a:prstGeom>
            <a:ln w="38100">
              <a:solidFill>
                <a:srgbClr val="FC0D1B"/>
              </a:solidFill>
              <a:headEnd type="none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15F1CB05-6A6D-9941-A4B8-89D70C4C6B78}"/>
                </a:ext>
              </a:extLst>
            </p:cNvPr>
            <p:cNvSpPr/>
            <p:nvPr/>
          </p:nvSpPr>
          <p:spPr>
            <a:xfrm>
              <a:off x="6293503" y="4025459"/>
              <a:ext cx="894797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000" i="1" dirty="0" err="1">
                  <a:solidFill>
                    <a:schemeClr val="tx1">
                      <a:lumMod val="50000"/>
                    </a:schemeClr>
                  </a:solidFill>
                </a:rPr>
                <a:t>gprediction</a:t>
              </a:r>
              <a:r>
                <a:rPr lang="en-US" sz="1000" i="1" dirty="0">
                  <a:solidFill>
                    <a:schemeClr val="tx1">
                      <a:lumMod val="50000"/>
                    </a:schemeClr>
                  </a:solidFill>
                </a:rPr>
                <a:t>()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F637F0F-79A2-4A43-B468-3482CC7F7DA1}"/>
                </a:ext>
              </a:extLst>
            </p:cNvPr>
            <p:cNvSpPr txBox="1"/>
            <p:nvPr/>
          </p:nvSpPr>
          <p:spPr>
            <a:xfrm>
              <a:off x="4637749" y="3693780"/>
              <a:ext cx="157593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</a:rPr>
                <a:t>E.g.: Expected-improvement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E1CF173B-7223-A144-B8A4-EBBF985EFB99}"/>
                </a:ext>
              </a:extLst>
            </p:cNvPr>
            <p:cNvSpPr/>
            <p:nvPr/>
          </p:nvSpPr>
          <p:spPr>
            <a:xfrm>
              <a:off x="4680494" y="3499427"/>
              <a:ext cx="1518171" cy="172386"/>
            </a:xfrm>
            <a:prstGeom prst="rect">
              <a:avLst/>
            </a:prstGeom>
            <a:solidFill>
              <a:srgbClr val="FC0D1B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/>
                <a:t>Acquisition Function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502DE28C-11E5-AA4D-846E-364E67A74D47}"/>
                </a:ext>
              </a:extLst>
            </p:cNvPr>
            <p:cNvSpPr/>
            <p:nvPr/>
          </p:nvSpPr>
          <p:spPr>
            <a:xfrm>
              <a:off x="4679244" y="3499427"/>
              <a:ext cx="1519949" cy="5655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9296B44F-1368-EC4D-83DF-A023ACF82631}"/>
                </a:ext>
              </a:extLst>
            </p:cNvPr>
            <p:cNvSpPr/>
            <p:nvPr/>
          </p:nvSpPr>
          <p:spPr>
            <a:xfrm>
              <a:off x="4652196" y="4105254"/>
              <a:ext cx="1532792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000" i="1" dirty="0" err="1">
                  <a:solidFill>
                    <a:schemeClr val="tx1">
                      <a:lumMod val="50000"/>
                    </a:schemeClr>
                  </a:solidFill>
                </a:rPr>
                <a:t>expectedImprovement</a:t>
              </a:r>
              <a:r>
                <a:rPr lang="en-US" sz="1000" i="1" dirty="0">
                  <a:solidFill>
                    <a:schemeClr val="tx1">
                      <a:lumMod val="50000"/>
                    </a:schemeClr>
                  </a:solidFill>
                </a:rPr>
                <a:t>()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BB721C78-07A4-BD45-996B-83F717EDE2B2}"/>
                </a:ext>
              </a:extLst>
            </p:cNvPr>
            <p:cNvSpPr/>
            <p:nvPr/>
          </p:nvSpPr>
          <p:spPr>
            <a:xfrm>
              <a:off x="8107784" y="3169763"/>
              <a:ext cx="702436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i="1" u="sng" dirty="0">
                  <a:solidFill>
                    <a:schemeClr val="tx1">
                      <a:lumMod val="50000"/>
                    </a:schemeClr>
                  </a:solidFill>
                </a:rPr>
                <a:t>Step 1</a:t>
              </a: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CF107722-B1AA-E745-A3E7-1B9B67D3D5DD}"/>
                </a:ext>
              </a:extLst>
            </p:cNvPr>
            <p:cNvSpPr/>
            <p:nvPr/>
          </p:nvSpPr>
          <p:spPr>
            <a:xfrm>
              <a:off x="4657067" y="3169762"/>
              <a:ext cx="702436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i="1" u="sng" dirty="0">
                  <a:solidFill>
                    <a:schemeClr val="tx1">
                      <a:lumMod val="50000"/>
                    </a:schemeClr>
                  </a:solidFill>
                </a:rPr>
                <a:t>Step 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51597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3.8|19.5|12.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.8|5|5.7|10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8.4"/>
</p:tagLst>
</file>

<file path=ppt/theme/theme1.xml><?xml version="1.0" encoding="utf-8"?>
<a:theme xmlns:a="http://schemas.openxmlformats.org/drawingml/2006/main" name="presentation_16x9">
  <a:themeElements>
    <a:clrScheme name="Argonne General Purpose Template">
      <a:dk1>
        <a:srgbClr val="47484A"/>
      </a:dk1>
      <a:lt1>
        <a:srgbClr val="FFFFFF"/>
      </a:lt1>
      <a:dk2>
        <a:srgbClr val="0082CA"/>
      </a:dk2>
      <a:lt2>
        <a:srgbClr val="ECAA00"/>
      </a:lt2>
      <a:accent1>
        <a:srgbClr val="7AB800"/>
      </a:accent1>
      <a:accent2>
        <a:srgbClr val="00609C"/>
      </a:accent2>
      <a:accent3>
        <a:srgbClr val="4D008C"/>
      </a:accent3>
      <a:accent4>
        <a:srgbClr val="FF7900"/>
      </a:accent4>
      <a:accent5>
        <a:srgbClr val="00A19C"/>
      </a:accent5>
      <a:accent6>
        <a:srgbClr val="CD202C"/>
      </a:accent6>
      <a:hlink>
        <a:srgbClr val="000000"/>
      </a:hlink>
      <a:folHlink>
        <a:srgbClr val="76777B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Horizon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hade val="100000"/>
                <a:satMod val="100000"/>
              </a:schemeClr>
            </a:gs>
            <a:gs pos="100000">
              <a:schemeClr val="phClr">
                <a:tint val="61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</a:schemeClr>
            </a:gs>
            <a:gs pos="100000">
              <a:schemeClr val="phClr">
                <a:tint val="90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5240" cap="flat" cmpd="sng" algn="ctr">
          <a:solidFill>
            <a:schemeClr val="phClr">
              <a:tint val="25000"/>
              <a:alpha val="25000"/>
            </a:schemeClr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2924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prstMaterial="flat">
            <a:bevelT w="34925" h="47625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7" id="{6827A340-1810-8D4D-ACE0-0919CC23296F}" vid="{2EC074F6-B5E9-5846-92F7-CD7CD5FEBFF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presentation_16x9</Template>
  <TotalTime>1542</TotalTime>
  <Words>652</Words>
  <Application>Microsoft Macintosh PowerPoint</Application>
  <PresentationFormat>On-screen Show (16:9)</PresentationFormat>
  <Paragraphs>149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Cambria Math</vt:lpstr>
      <vt:lpstr>Wingdings</vt:lpstr>
      <vt:lpstr>presentation_16x9</vt:lpstr>
      <vt:lpstr>Case study:  Active Learning via Bayesian Optimization for Discovery of Energy Storage Materials</vt:lpstr>
      <vt:lpstr>Redox Flow Battery (RFB) as a Stationary Energy Storage System</vt:lpstr>
      <vt:lpstr>Electrode Passivation by Damaged Redoxmers</vt:lpstr>
      <vt:lpstr>Designing Backbone with Cleavable Tethers</vt:lpstr>
      <vt:lpstr>Designing Backbone with Cleavable Tethers</vt:lpstr>
      <vt:lpstr>The Challenges</vt:lpstr>
      <vt:lpstr>The Opportunities</vt:lpstr>
      <vt:lpstr>Problem definition for Machine Learning model</vt:lpstr>
      <vt:lpstr>Bayesian optimization scheme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Redox Flow Battery (RFB) as a Stationary Energy Storage System</dc:title>
  <dc:creator>Doan, Hieu Anh</dc:creator>
  <cp:lastModifiedBy>Doan, Hieu Anh</cp:lastModifiedBy>
  <cp:revision>39</cp:revision>
  <cp:lastPrinted>2015-09-08T15:35:42Z</cp:lastPrinted>
  <dcterms:created xsi:type="dcterms:W3CDTF">2021-05-10T20:21:50Z</dcterms:created>
  <dcterms:modified xsi:type="dcterms:W3CDTF">2021-05-25T14:49:38Z</dcterms:modified>
</cp:coreProperties>
</file>

<file path=docProps/thumbnail.jpeg>
</file>